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Layouts/slideLayout39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layout1.xml" ContentType="application/vnd.openxmlformats-officedocument.drawingml.diagramLayout+xml"/>
  <Override PartName="/ppt/notesSlides/notesSlide10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0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slideMasters/slideMaster5.xml" ContentType="application/vnd.openxmlformats-officedocument.presentationml.slideMaster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3" r:id="rId3"/>
    <p:sldMasterId id="2147483678" r:id="rId4"/>
    <p:sldMasterId id="2147483691" r:id="rId5"/>
  </p:sldMasterIdLst>
  <p:notesMasterIdLst>
    <p:notesMasterId r:id="rId29"/>
  </p:notesMasterIdLst>
  <p:sldIdLst>
    <p:sldId id="256" r:id="rId6"/>
    <p:sldId id="257" r:id="rId7"/>
    <p:sldId id="265" r:id="rId8"/>
    <p:sldId id="269" r:id="rId9"/>
    <p:sldId id="270" r:id="rId10"/>
    <p:sldId id="271" r:id="rId11"/>
    <p:sldId id="282" r:id="rId12"/>
    <p:sldId id="272" r:id="rId13"/>
    <p:sldId id="273" r:id="rId14"/>
    <p:sldId id="274" r:id="rId15"/>
    <p:sldId id="326" r:id="rId16"/>
    <p:sldId id="258" r:id="rId17"/>
    <p:sldId id="260" r:id="rId18"/>
    <p:sldId id="262" r:id="rId19"/>
    <p:sldId id="281" r:id="rId20"/>
    <p:sldId id="283" r:id="rId21"/>
    <p:sldId id="284" r:id="rId22"/>
    <p:sldId id="280" r:id="rId23"/>
    <p:sldId id="266" r:id="rId24"/>
    <p:sldId id="267" r:id="rId25"/>
    <p:sldId id="263" r:id="rId26"/>
    <p:sldId id="268" r:id="rId27"/>
    <p:sldId id="261" r:id="rId2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9829" autoAdjust="0"/>
    <p:restoredTop sz="94660"/>
  </p:normalViewPr>
  <p:slideViewPr>
    <p:cSldViewPr>
      <p:cViewPr varScale="1">
        <p:scale>
          <a:sx n="70" d="100"/>
          <a:sy n="70" d="100"/>
        </p:scale>
        <p:origin x="-47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1872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C0E8A9-0CF6-4302-9F7A-743B31120867}" type="doc">
      <dgm:prSet loTypeId="urn:microsoft.com/office/officeart/2005/8/layout/hierarchy5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D23479D-47D4-4786-B05A-4FB78233056E}">
      <dgm:prSet phldrT="[文本]" custT="1"/>
      <dgm:spPr/>
      <dgm:t>
        <a:bodyPr/>
        <a:lstStyle/>
        <a:p>
          <a:r>
            <a:rPr lang="en-US" altLang="zh-CN" sz="1600" b="1" dirty="0" smtClean="0"/>
            <a:t>System</a:t>
          </a:r>
          <a:endParaRPr lang="zh-CN" altLang="en-US" sz="1600" b="1" dirty="0"/>
        </a:p>
      </dgm:t>
    </dgm:pt>
    <dgm:pt modelId="{9A984219-C52B-4C61-AC8E-22B3447264C4}" type="parTrans" cxnId="{2FF35BE0-59AB-4282-85C0-4160854A24A9}">
      <dgm:prSet/>
      <dgm:spPr/>
      <dgm:t>
        <a:bodyPr/>
        <a:lstStyle/>
        <a:p>
          <a:endParaRPr lang="zh-CN" altLang="en-US"/>
        </a:p>
      </dgm:t>
    </dgm:pt>
    <dgm:pt modelId="{ABEC2FA8-1343-4A12-9E93-C77BC1C8FA3A}" type="sibTrans" cxnId="{2FF35BE0-59AB-4282-85C0-4160854A24A9}">
      <dgm:prSet/>
      <dgm:spPr/>
      <dgm:t>
        <a:bodyPr/>
        <a:lstStyle/>
        <a:p>
          <a:endParaRPr lang="zh-CN" altLang="en-US"/>
        </a:p>
      </dgm:t>
    </dgm:pt>
    <dgm:pt modelId="{0492DAC6-DECB-441C-ACE7-9D6DD36D27A8}">
      <dgm:prSet phldrT="[文本]" custT="1"/>
      <dgm:spPr/>
      <dgm:t>
        <a:bodyPr/>
        <a:lstStyle/>
        <a:p>
          <a:r>
            <a:rPr lang="en-US" altLang="zh-CN" sz="1600" b="1" dirty="0" smtClean="0"/>
            <a:t>Boston</a:t>
          </a:r>
          <a:endParaRPr lang="zh-CN" altLang="en-US" sz="1600" b="1" dirty="0"/>
        </a:p>
      </dgm:t>
    </dgm:pt>
    <dgm:pt modelId="{BBF93183-1F3C-42BF-A159-0F9EDACE2538}" type="parTrans" cxnId="{AB95C930-9E54-40AB-BC37-FC044B74038B}">
      <dgm:prSet/>
      <dgm:spPr/>
      <dgm:t>
        <a:bodyPr/>
        <a:lstStyle/>
        <a:p>
          <a:endParaRPr lang="zh-CN" altLang="en-US"/>
        </a:p>
      </dgm:t>
    </dgm:pt>
    <dgm:pt modelId="{A96399CC-ACCC-45DF-955B-5F8877817017}" type="sibTrans" cxnId="{AB95C930-9E54-40AB-BC37-FC044B74038B}">
      <dgm:prSet/>
      <dgm:spPr/>
      <dgm:t>
        <a:bodyPr/>
        <a:lstStyle/>
        <a:p>
          <a:endParaRPr lang="zh-CN" altLang="en-US"/>
        </a:p>
      </dgm:t>
    </dgm:pt>
    <dgm:pt modelId="{659C61C4-835E-4BFD-BE83-14321E3C20C6}">
      <dgm:prSet phldrT="[文本]" custT="1"/>
      <dgm:spPr/>
      <dgm:t>
        <a:bodyPr/>
        <a:lstStyle/>
        <a:p>
          <a:r>
            <a:rPr lang="en-US" altLang="zh-CN" sz="2000" b="1" dirty="0" smtClean="0"/>
            <a:t>Eco-system</a:t>
          </a:r>
          <a:endParaRPr lang="zh-CN" altLang="en-US" sz="2000" b="1" dirty="0"/>
        </a:p>
      </dgm:t>
    </dgm:pt>
    <dgm:pt modelId="{1F4031C2-CC04-47DB-A5F5-07DB6C8EB35E}" type="parTrans" cxnId="{FC16F0C3-C384-4E98-814D-5C6CBD06076B}">
      <dgm:prSet/>
      <dgm:spPr/>
      <dgm:t>
        <a:bodyPr/>
        <a:lstStyle/>
        <a:p>
          <a:endParaRPr lang="zh-CN" altLang="en-US"/>
        </a:p>
      </dgm:t>
    </dgm:pt>
    <dgm:pt modelId="{E730D2A3-A112-4224-ADFD-2BFB44312B30}" type="sibTrans" cxnId="{FC16F0C3-C384-4E98-814D-5C6CBD06076B}">
      <dgm:prSet/>
      <dgm:spPr/>
      <dgm:t>
        <a:bodyPr/>
        <a:lstStyle/>
        <a:p>
          <a:endParaRPr lang="zh-CN" altLang="en-US"/>
        </a:p>
      </dgm:t>
    </dgm:pt>
    <dgm:pt modelId="{B8A1F348-CE9F-4F63-A0B8-4D3C4344A998}">
      <dgm:prSet phldrT="[文本]" custT="1"/>
      <dgm:spPr/>
      <dgm:t>
        <a:bodyPr/>
        <a:lstStyle/>
        <a:p>
          <a:r>
            <a:rPr lang="en-US" altLang="zh-CN" sz="2000" b="1" dirty="0" smtClean="0"/>
            <a:t>Network</a:t>
          </a:r>
          <a:endParaRPr lang="zh-CN" altLang="en-US" sz="2000" b="1" dirty="0"/>
        </a:p>
      </dgm:t>
    </dgm:pt>
    <dgm:pt modelId="{608475C8-A4D9-477F-9FD4-4CD2A0DD030D}" type="parTrans" cxnId="{F3EC1911-DC22-49A7-A76B-CACE0966AB3F}">
      <dgm:prSet/>
      <dgm:spPr/>
      <dgm:t>
        <a:bodyPr/>
        <a:lstStyle/>
        <a:p>
          <a:endParaRPr lang="zh-CN" altLang="en-US"/>
        </a:p>
      </dgm:t>
    </dgm:pt>
    <dgm:pt modelId="{00EDF039-72DC-4FC1-A4B4-FB38D84E9BD5}" type="sibTrans" cxnId="{F3EC1911-DC22-49A7-A76B-CACE0966AB3F}">
      <dgm:prSet/>
      <dgm:spPr/>
      <dgm:t>
        <a:bodyPr/>
        <a:lstStyle/>
        <a:p>
          <a:endParaRPr lang="zh-CN" altLang="en-US"/>
        </a:p>
      </dgm:t>
    </dgm:pt>
    <dgm:pt modelId="{7A5F8F74-8780-45F6-87DA-931DD61409C4}">
      <dgm:prSet phldrT="[文本]" custT="1"/>
      <dgm:spPr/>
      <dgm:t>
        <a:bodyPr/>
        <a:lstStyle/>
        <a:p>
          <a:r>
            <a:rPr lang="en-US" altLang="zh-CN" sz="2000" b="1" dirty="0" err="1" smtClean="0"/>
            <a:t>Organi-zation</a:t>
          </a:r>
          <a:endParaRPr lang="zh-CN" altLang="en-US" sz="2000" b="1" dirty="0"/>
        </a:p>
      </dgm:t>
    </dgm:pt>
    <dgm:pt modelId="{21D03E54-11F3-491B-9EE2-6871EF12C39F}" type="parTrans" cxnId="{562745BC-52D4-4C80-8211-44BFAA6388F3}">
      <dgm:prSet/>
      <dgm:spPr/>
      <dgm:t>
        <a:bodyPr/>
        <a:lstStyle/>
        <a:p>
          <a:endParaRPr lang="zh-CN" altLang="en-US"/>
        </a:p>
      </dgm:t>
    </dgm:pt>
    <dgm:pt modelId="{1D512889-E936-4352-80B1-2F891ECD2902}" type="sibTrans" cxnId="{562745BC-52D4-4C80-8211-44BFAA6388F3}">
      <dgm:prSet/>
      <dgm:spPr/>
      <dgm:t>
        <a:bodyPr/>
        <a:lstStyle/>
        <a:p>
          <a:endParaRPr lang="zh-CN" altLang="en-US"/>
        </a:p>
      </dgm:t>
    </dgm:pt>
    <dgm:pt modelId="{B8BE7696-BB88-4181-A4F9-754C2A4E96BE}">
      <dgm:prSet custT="1"/>
      <dgm:spPr/>
      <dgm:t>
        <a:bodyPr/>
        <a:lstStyle/>
        <a:p>
          <a:r>
            <a:rPr lang="en-US" altLang="zh-CN" sz="2000" b="1" dirty="0" smtClean="0"/>
            <a:t>Enterprise</a:t>
          </a:r>
          <a:endParaRPr lang="zh-CN" altLang="en-US" sz="2000" b="1" dirty="0"/>
        </a:p>
      </dgm:t>
    </dgm:pt>
    <dgm:pt modelId="{182BF883-0F97-4D7C-88AC-C5A92F4531DF}" type="parTrans" cxnId="{C170807D-5D11-433C-A560-94AD2D3F0272}">
      <dgm:prSet/>
      <dgm:spPr/>
      <dgm:t>
        <a:bodyPr/>
        <a:lstStyle/>
        <a:p>
          <a:endParaRPr lang="zh-CN" altLang="en-US"/>
        </a:p>
      </dgm:t>
    </dgm:pt>
    <dgm:pt modelId="{0A79AA13-EE6B-4F5D-99CA-D4288C2EABB8}" type="sibTrans" cxnId="{C170807D-5D11-433C-A560-94AD2D3F0272}">
      <dgm:prSet/>
      <dgm:spPr/>
      <dgm:t>
        <a:bodyPr/>
        <a:lstStyle/>
        <a:p>
          <a:endParaRPr lang="zh-CN" altLang="en-US"/>
        </a:p>
      </dgm:t>
    </dgm:pt>
    <dgm:pt modelId="{C229C636-D8B0-43AE-9138-DE2F50648C80}">
      <dgm:prSet custT="1"/>
      <dgm:spPr/>
      <dgm:t>
        <a:bodyPr/>
        <a:lstStyle/>
        <a:p>
          <a:r>
            <a:rPr lang="en-US" altLang="zh-CN" sz="1600" b="1" dirty="0" smtClean="0"/>
            <a:t>Rescue Center 1</a:t>
          </a:r>
          <a:endParaRPr lang="zh-CN" altLang="en-US" sz="1600" b="1" dirty="0"/>
        </a:p>
      </dgm:t>
    </dgm:pt>
    <dgm:pt modelId="{2AC118CB-BDDC-460E-B6FD-E65FF9EC4E41}" type="sibTrans" cxnId="{D65C529A-6E37-43DF-8E34-A2C29AE5AEF5}">
      <dgm:prSet/>
      <dgm:spPr/>
      <dgm:t>
        <a:bodyPr/>
        <a:lstStyle/>
        <a:p>
          <a:endParaRPr lang="zh-CN" altLang="en-US"/>
        </a:p>
      </dgm:t>
    </dgm:pt>
    <dgm:pt modelId="{20F96132-5292-46B9-8DEB-075A7CE6D78B}" type="parTrans" cxnId="{D65C529A-6E37-43DF-8E34-A2C29AE5AEF5}">
      <dgm:prSet/>
      <dgm:spPr/>
      <dgm:t>
        <a:bodyPr/>
        <a:lstStyle/>
        <a:p>
          <a:endParaRPr lang="zh-CN" altLang="en-US"/>
        </a:p>
      </dgm:t>
    </dgm:pt>
    <dgm:pt modelId="{A0A2FED6-6B98-4E87-8E4A-426CCFEEEE47}">
      <dgm:prSet custT="1"/>
      <dgm:spPr/>
      <dgm:t>
        <a:bodyPr/>
        <a:lstStyle/>
        <a:p>
          <a:r>
            <a:rPr lang="en-US" altLang="zh-CN" sz="1600" b="1" dirty="0" smtClean="0"/>
            <a:t>Rescue Center 2</a:t>
          </a:r>
          <a:endParaRPr lang="zh-CN" altLang="en-US" sz="1600" b="1" dirty="0"/>
        </a:p>
      </dgm:t>
    </dgm:pt>
    <dgm:pt modelId="{60EB3861-93E5-47DC-A9DC-1DDF3A3093C5}" type="parTrans" cxnId="{FCAAA18A-2770-4153-9BBF-D56CE741C3E0}">
      <dgm:prSet/>
      <dgm:spPr/>
      <dgm:t>
        <a:bodyPr/>
        <a:lstStyle/>
        <a:p>
          <a:endParaRPr lang="zh-CN" altLang="en-US"/>
        </a:p>
      </dgm:t>
    </dgm:pt>
    <dgm:pt modelId="{47097BD5-F83C-44B2-B6E4-0224131FA27A}" type="sibTrans" cxnId="{FCAAA18A-2770-4153-9BBF-D56CE741C3E0}">
      <dgm:prSet/>
      <dgm:spPr/>
      <dgm:t>
        <a:bodyPr/>
        <a:lstStyle/>
        <a:p>
          <a:endParaRPr lang="zh-CN" altLang="en-US"/>
        </a:p>
      </dgm:t>
    </dgm:pt>
    <dgm:pt modelId="{32C4C7C3-6E89-4652-8729-379DD4F1A68B}">
      <dgm:prSet custT="1"/>
      <dgm:spPr/>
      <dgm:t>
        <a:bodyPr/>
        <a:lstStyle/>
        <a:p>
          <a:r>
            <a:rPr lang="en-US" altLang="zh-CN" sz="1600" b="1" dirty="0" smtClean="0"/>
            <a:t>Registration</a:t>
          </a:r>
          <a:endParaRPr lang="zh-CN" altLang="en-US" sz="1600" b="1" dirty="0"/>
        </a:p>
      </dgm:t>
    </dgm:pt>
    <dgm:pt modelId="{13F98084-0A62-4D7B-9DE0-934C6D58018E}" type="parTrans" cxnId="{53C92E0C-02D7-4BA1-8ECF-C19DC611815E}">
      <dgm:prSet/>
      <dgm:spPr/>
      <dgm:t>
        <a:bodyPr/>
        <a:lstStyle/>
        <a:p>
          <a:endParaRPr lang="zh-CN" altLang="en-US"/>
        </a:p>
      </dgm:t>
    </dgm:pt>
    <dgm:pt modelId="{AE4BFA74-FAD1-475F-92B7-87E5A23C3AF7}" type="sibTrans" cxnId="{53C92E0C-02D7-4BA1-8ECF-C19DC611815E}">
      <dgm:prSet/>
      <dgm:spPr/>
      <dgm:t>
        <a:bodyPr/>
        <a:lstStyle/>
        <a:p>
          <a:endParaRPr lang="zh-CN" altLang="en-US"/>
        </a:p>
      </dgm:t>
    </dgm:pt>
    <dgm:pt modelId="{EEB512F1-DF09-4299-A871-CC393701C370}">
      <dgm:prSet custT="1"/>
      <dgm:spPr/>
      <dgm:t>
        <a:bodyPr/>
        <a:lstStyle/>
        <a:p>
          <a:r>
            <a:rPr lang="en-US" altLang="zh-CN" sz="1600" b="1" dirty="0" smtClean="0"/>
            <a:t>Veterinarian</a:t>
          </a:r>
          <a:endParaRPr lang="zh-CN" altLang="en-US" sz="1600" b="1" dirty="0"/>
        </a:p>
      </dgm:t>
    </dgm:pt>
    <dgm:pt modelId="{4DDEED2E-9EFA-4305-8872-E6AE7D8FFFBF}" type="parTrans" cxnId="{820B2E4B-F312-4856-83DB-E322C58B462F}">
      <dgm:prSet/>
      <dgm:spPr/>
      <dgm:t>
        <a:bodyPr/>
        <a:lstStyle/>
        <a:p>
          <a:endParaRPr lang="zh-CN" altLang="en-US"/>
        </a:p>
      </dgm:t>
    </dgm:pt>
    <dgm:pt modelId="{2B098CBD-28E4-4E85-87E9-D24411C54200}" type="sibTrans" cxnId="{820B2E4B-F312-4856-83DB-E322C58B462F}">
      <dgm:prSet/>
      <dgm:spPr/>
      <dgm:t>
        <a:bodyPr/>
        <a:lstStyle/>
        <a:p>
          <a:endParaRPr lang="zh-CN" altLang="en-US"/>
        </a:p>
      </dgm:t>
    </dgm:pt>
    <dgm:pt modelId="{9BD4D5CC-F7B6-49A2-BFBE-9FA5F822D8A5}">
      <dgm:prSet custT="1"/>
      <dgm:spPr/>
      <dgm:t>
        <a:bodyPr/>
        <a:lstStyle/>
        <a:p>
          <a:r>
            <a:rPr lang="en-US" altLang="zh-CN" sz="1600" b="1" dirty="0" smtClean="0"/>
            <a:t>Cage</a:t>
          </a:r>
          <a:endParaRPr lang="zh-CN" altLang="en-US" sz="1600" b="1" dirty="0"/>
        </a:p>
      </dgm:t>
    </dgm:pt>
    <dgm:pt modelId="{ABC944B3-98D0-4349-84EF-C96388394215}" type="parTrans" cxnId="{204BD35D-B58B-4AA1-8911-A3A4F616D483}">
      <dgm:prSet/>
      <dgm:spPr/>
      <dgm:t>
        <a:bodyPr/>
        <a:lstStyle/>
        <a:p>
          <a:endParaRPr lang="zh-CN" altLang="en-US"/>
        </a:p>
      </dgm:t>
    </dgm:pt>
    <dgm:pt modelId="{81049CB2-0E68-414A-97C4-58950CEE497E}" type="sibTrans" cxnId="{204BD35D-B58B-4AA1-8911-A3A4F616D483}">
      <dgm:prSet/>
      <dgm:spPr/>
      <dgm:t>
        <a:bodyPr/>
        <a:lstStyle/>
        <a:p>
          <a:endParaRPr lang="zh-CN" altLang="en-US"/>
        </a:p>
      </dgm:t>
    </dgm:pt>
    <dgm:pt modelId="{9BFB8B7B-2F18-42D3-86ED-D947981157CF}">
      <dgm:prSet custT="1"/>
      <dgm:spPr/>
      <dgm:t>
        <a:bodyPr/>
        <a:lstStyle/>
        <a:p>
          <a:r>
            <a:rPr lang="en-US" altLang="zh-CN" sz="1600" b="1" dirty="0" smtClean="0"/>
            <a:t>Shelter</a:t>
          </a:r>
          <a:endParaRPr lang="zh-CN" altLang="en-US" sz="1600" b="1" dirty="0"/>
        </a:p>
      </dgm:t>
    </dgm:pt>
    <dgm:pt modelId="{F236FA3C-EE56-4275-B1E0-6E396EA41750}" type="parTrans" cxnId="{695784DE-CD8A-435F-9E06-8A4AB92BBFF8}">
      <dgm:prSet/>
      <dgm:spPr/>
      <dgm:t>
        <a:bodyPr/>
        <a:lstStyle/>
        <a:p>
          <a:endParaRPr lang="zh-CN" altLang="en-US"/>
        </a:p>
      </dgm:t>
    </dgm:pt>
    <dgm:pt modelId="{900EF729-1AF8-4535-8ABC-065C2312F8FF}" type="sibTrans" cxnId="{695784DE-CD8A-435F-9E06-8A4AB92BBFF8}">
      <dgm:prSet/>
      <dgm:spPr/>
      <dgm:t>
        <a:bodyPr/>
        <a:lstStyle/>
        <a:p>
          <a:endParaRPr lang="zh-CN" altLang="en-US"/>
        </a:p>
      </dgm:t>
    </dgm:pt>
    <dgm:pt modelId="{C3783C3A-60AE-45E1-9402-7458B7D29C24}">
      <dgm:prSet custT="1"/>
      <dgm:spPr/>
      <dgm:t>
        <a:bodyPr/>
        <a:lstStyle/>
        <a:p>
          <a:r>
            <a:rPr lang="en-US" altLang="zh-CN" sz="1600" b="1" dirty="0" smtClean="0"/>
            <a:t>Adoption Inspector</a:t>
          </a:r>
          <a:endParaRPr lang="zh-CN" altLang="en-US" sz="1600" b="1" dirty="0"/>
        </a:p>
      </dgm:t>
    </dgm:pt>
    <dgm:pt modelId="{D2A55182-B513-4127-8B02-57FFBB29E6A1}" type="parTrans" cxnId="{A2DDDF34-EBB6-4288-9724-ED658E26F180}">
      <dgm:prSet/>
      <dgm:spPr/>
      <dgm:t>
        <a:bodyPr/>
        <a:lstStyle/>
        <a:p>
          <a:endParaRPr lang="zh-CN" altLang="en-US"/>
        </a:p>
      </dgm:t>
    </dgm:pt>
    <dgm:pt modelId="{79DD1D1F-74A0-475B-B32B-598FB3D7E4DE}" type="sibTrans" cxnId="{A2DDDF34-EBB6-4288-9724-ED658E26F180}">
      <dgm:prSet/>
      <dgm:spPr/>
      <dgm:t>
        <a:bodyPr/>
        <a:lstStyle/>
        <a:p>
          <a:endParaRPr lang="zh-CN" altLang="en-US"/>
        </a:p>
      </dgm:t>
    </dgm:pt>
    <dgm:pt modelId="{2947BE4D-7350-4586-9E23-68EF96AFB8CE}">
      <dgm:prSet custT="1"/>
      <dgm:spPr/>
      <dgm:t>
        <a:bodyPr/>
        <a:lstStyle/>
        <a:p>
          <a:r>
            <a:rPr lang="en-US" altLang="zh-CN" sz="1600" b="1" dirty="0" smtClean="0"/>
            <a:t>Delivery</a:t>
          </a:r>
          <a:endParaRPr lang="zh-CN" altLang="en-US" sz="1600" b="1" dirty="0"/>
        </a:p>
      </dgm:t>
    </dgm:pt>
    <dgm:pt modelId="{EC82E8D8-9403-432C-9121-0ED61FDA12A2}" type="parTrans" cxnId="{0A16A2D1-B1BB-4BF2-BF19-8C2717A3043D}">
      <dgm:prSet/>
      <dgm:spPr/>
      <dgm:t>
        <a:bodyPr/>
        <a:lstStyle/>
        <a:p>
          <a:endParaRPr lang="zh-CN" altLang="en-US"/>
        </a:p>
      </dgm:t>
    </dgm:pt>
    <dgm:pt modelId="{012700EE-758A-4AB6-AFDB-71A71ED31F7A}" type="sibTrans" cxnId="{0A16A2D1-B1BB-4BF2-BF19-8C2717A3043D}">
      <dgm:prSet/>
      <dgm:spPr/>
      <dgm:t>
        <a:bodyPr/>
        <a:lstStyle/>
        <a:p>
          <a:endParaRPr lang="zh-CN" altLang="en-US"/>
        </a:p>
      </dgm:t>
    </dgm:pt>
    <dgm:pt modelId="{63B691C4-DDC0-48C4-8157-251C880F0AD0}">
      <dgm:prSet/>
      <dgm:spPr/>
      <dgm:t>
        <a:bodyPr/>
        <a:lstStyle/>
        <a:p>
          <a:r>
            <a:rPr lang="en-US" altLang="zh-CN" b="1" dirty="0" smtClean="0"/>
            <a:t>Pharmacy</a:t>
          </a:r>
          <a:endParaRPr lang="zh-CN" altLang="en-US" b="1" dirty="0"/>
        </a:p>
      </dgm:t>
    </dgm:pt>
    <dgm:pt modelId="{5FF968F1-3D20-4CBD-A77A-E89C39F2BF7A}" type="parTrans" cxnId="{E1F1702F-90C0-48A1-BF51-79A06434A2C3}">
      <dgm:prSet/>
      <dgm:spPr/>
      <dgm:t>
        <a:bodyPr/>
        <a:lstStyle/>
        <a:p>
          <a:endParaRPr lang="zh-CN" altLang="en-US"/>
        </a:p>
      </dgm:t>
    </dgm:pt>
    <dgm:pt modelId="{E8DE9B0D-B7D1-4510-A701-1471226AE28E}" type="sibTrans" cxnId="{E1F1702F-90C0-48A1-BF51-79A06434A2C3}">
      <dgm:prSet/>
      <dgm:spPr/>
      <dgm:t>
        <a:bodyPr/>
        <a:lstStyle/>
        <a:p>
          <a:endParaRPr lang="zh-CN" altLang="en-US"/>
        </a:p>
      </dgm:t>
    </dgm:pt>
    <dgm:pt modelId="{D722510D-A798-41AF-833D-648435BB32CE}" type="pres">
      <dgm:prSet presAssocID="{0BC0E8A9-0CF6-4302-9F7A-743B31120867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53F0005D-9C07-4653-846E-A39089CF102A}" type="pres">
      <dgm:prSet presAssocID="{0BC0E8A9-0CF6-4302-9F7A-743B31120867}" presName="hierFlow" presStyleCnt="0"/>
      <dgm:spPr/>
    </dgm:pt>
    <dgm:pt modelId="{8D73CBC6-B3DC-4A25-AB5C-6F1F4DC6F88E}" type="pres">
      <dgm:prSet presAssocID="{0BC0E8A9-0CF6-4302-9F7A-743B31120867}" presName="firstBuf" presStyleCnt="0"/>
      <dgm:spPr/>
    </dgm:pt>
    <dgm:pt modelId="{AE6D91E4-4343-4172-BD79-C7ECA8B8EBE2}" type="pres">
      <dgm:prSet presAssocID="{0BC0E8A9-0CF6-4302-9F7A-743B31120867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4A1BDC30-86DA-4BF1-AE00-0D03492E7942}" type="pres">
      <dgm:prSet presAssocID="{1D23479D-47D4-4786-B05A-4FB78233056E}" presName="Name17" presStyleCnt="0"/>
      <dgm:spPr/>
    </dgm:pt>
    <dgm:pt modelId="{7F2A6277-7E9B-4165-91F5-85AC7B59AB52}" type="pres">
      <dgm:prSet presAssocID="{1D23479D-47D4-4786-B05A-4FB78233056E}" presName="level1Shape" presStyleLbl="node0" presStyleIdx="0" presStyleCnt="1" custLinFactY="-1300000" custLinFactNeighborX="28954" custLinFactNeighborY="-1312286">
        <dgm:presLayoutVars>
          <dgm:chPref val="3"/>
        </dgm:presLayoutVars>
      </dgm:prSet>
      <dgm:spPr/>
    </dgm:pt>
    <dgm:pt modelId="{91896247-812B-45EB-BCC5-284B95BF4970}" type="pres">
      <dgm:prSet presAssocID="{1D23479D-47D4-4786-B05A-4FB78233056E}" presName="hierChild2" presStyleCnt="0"/>
      <dgm:spPr/>
    </dgm:pt>
    <dgm:pt modelId="{93098B2B-AF63-4BF6-8AB2-FBAD726A4447}" type="pres">
      <dgm:prSet presAssocID="{BBF93183-1F3C-42BF-A159-0F9EDACE2538}" presName="Name25" presStyleLbl="parChTrans1D2" presStyleIdx="0" presStyleCnt="1"/>
      <dgm:spPr/>
    </dgm:pt>
    <dgm:pt modelId="{061EAB80-80CF-49E1-B8FD-467F53F78E3B}" type="pres">
      <dgm:prSet presAssocID="{BBF93183-1F3C-42BF-A159-0F9EDACE2538}" presName="connTx" presStyleLbl="parChTrans1D2" presStyleIdx="0" presStyleCnt="1"/>
      <dgm:spPr/>
    </dgm:pt>
    <dgm:pt modelId="{34E3C4B3-FB23-4896-BA82-99673EF0B022}" type="pres">
      <dgm:prSet presAssocID="{0492DAC6-DECB-441C-ACE7-9D6DD36D27A8}" presName="Name30" presStyleCnt="0"/>
      <dgm:spPr/>
    </dgm:pt>
    <dgm:pt modelId="{0B931742-DE91-4BDF-9CAD-9CDF356A8ECC}" type="pres">
      <dgm:prSet presAssocID="{0492DAC6-DECB-441C-ACE7-9D6DD36D27A8}" presName="level2Shape" presStyleLbl="node2" presStyleIdx="0" presStyleCnt="1" custLinFactY="-1300000" custLinFactNeighborX="91515" custLinFactNeighborY="-1312285"/>
      <dgm:spPr/>
      <dgm:t>
        <a:bodyPr/>
        <a:lstStyle/>
        <a:p>
          <a:endParaRPr lang="zh-CN" altLang="en-US"/>
        </a:p>
      </dgm:t>
    </dgm:pt>
    <dgm:pt modelId="{2C5CC2D1-768D-492A-9D15-F81635D968B2}" type="pres">
      <dgm:prSet presAssocID="{0492DAC6-DECB-441C-ACE7-9D6DD36D27A8}" presName="hierChild3" presStyleCnt="0"/>
      <dgm:spPr/>
    </dgm:pt>
    <dgm:pt modelId="{2523C1B2-F76A-4CC3-9EEF-25E162CCC214}" type="pres">
      <dgm:prSet presAssocID="{20F96132-5292-46B9-8DEB-075A7CE6D78B}" presName="Name25" presStyleLbl="parChTrans1D3" presStyleIdx="0" presStyleCnt="2"/>
      <dgm:spPr/>
    </dgm:pt>
    <dgm:pt modelId="{6587E57C-AB49-4A55-B17E-B37F28196D59}" type="pres">
      <dgm:prSet presAssocID="{20F96132-5292-46B9-8DEB-075A7CE6D78B}" presName="connTx" presStyleLbl="parChTrans1D3" presStyleIdx="0" presStyleCnt="2"/>
      <dgm:spPr/>
    </dgm:pt>
    <dgm:pt modelId="{3CEF8E3C-0EF6-48B4-81AB-CC8072FA56B6}" type="pres">
      <dgm:prSet presAssocID="{C229C636-D8B0-43AE-9138-DE2F50648C80}" presName="Name30" presStyleCnt="0"/>
      <dgm:spPr/>
    </dgm:pt>
    <dgm:pt modelId="{2514BEE7-5EFC-4635-AC51-6A20F4B437DE}" type="pres">
      <dgm:prSet presAssocID="{C229C636-D8B0-43AE-9138-DE2F50648C80}" presName="level2Shape" presStyleLbl="node3" presStyleIdx="0" presStyleCnt="2" custScaleY="205176" custLinFactX="54076" custLinFactY="-100000" custLinFactNeighborX="100000" custLinFactNeighborY="-110131"/>
      <dgm:spPr/>
      <dgm:t>
        <a:bodyPr/>
        <a:lstStyle/>
        <a:p>
          <a:endParaRPr lang="zh-CN" altLang="en-US"/>
        </a:p>
      </dgm:t>
    </dgm:pt>
    <dgm:pt modelId="{C8CB2C7F-8F35-4AD4-B674-1F4CD5CFD628}" type="pres">
      <dgm:prSet presAssocID="{C229C636-D8B0-43AE-9138-DE2F50648C80}" presName="hierChild3" presStyleCnt="0"/>
      <dgm:spPr/>
    </dgm:pt>
    <dgm:pt modelId="{74FEF4E5-8212-4A77-A955-CCB1DC8519A4}" type="pres">
      <dgm:prSet presAssocID="{13F98084-0A62-4D7B-9DE0-934C6D58018E}" presName="Name25" presStyleLbl="parChTrans1D4" presStyleIdx="0" presStyleCnt="7"/>
      <dgm:spPr/>
    </dgm:pt>
    <dgm:pt modelId="{75A7D9CF-9C6C-41A9-95E6-26A60818710A}" type="pres">
      <dgm:prSet presAssocID="{13F98084-0A62-4D7B-9DE0-934C6D58018E}" presName="connTx" presStyleLbl="parChTrans1D4" presStyleIdx="0" presStyleCnt="7"/>
      <dgm:spPr/>
    </dgm:pt>
    <dgm:pt modelId="{64B30E49-F53F-4490-9AF2-BA76AD06E9E9}" type="pres">
      <dgm:prSet presAssocID="{32C4C7C3-6E89-4652-8729-379DD4F1A68B}" presName="Name30" presStyleCnt="0"/>
      <dgm:spPr/>
    </dgm:pt>
    <dgm:pt modelId="{C313E960-655E-4E79-9B72-53D391D6F324}" type="pres">
      <dgm:prSet presAssocID="{32C4C7C3-6E89-4652-8729-379DD4F1A68B}" presName="level2Shape" presStyleLbl="node4" presStyleIdx="0" presStyleCnt="7" custScaleX="149794" custLinFactX="77683" custLinFactY="-100000" custLinFactNeighborX="100000" custLinFactNeighborY="-171516"/>
      <dgm:spPr/>
      <dgm:t>
        <a:bodyPr/>
        <a:lstStyle/>
        <a:p>
          <a:endParaRPr lang="zh-CN" altLang="en-US"/>
        </a:p>
      </dgm:t>
    </dgm:pt>
    <dgm:pt modelId="{0DB5ABCF-5F97-4B65-A126-D8C5B0C5036E}" type="pres">
      <dgm:prSet presAssocID="{32C4C7C3-6E89-4652-8729-379DD4F1A68B}" presName="hierChild3" presStyleCnt="0"/>
      <dgm:spPr/>
    </dgm:pt>
    <dgm:pt modelId="{1534F038-9175-4912-9433-DB2C7BF92A5F}" type="pres">
      <dgm:prSet presAssocID="{4DDEED2E-9EFA-4305-8872-E6AE7D8FFFBF}" presName="Name25" presStyleLbl="parChTrans1D4" presStyleIdx="1" presStyleCnt="7"/>
      <dgm:spPr/>
    </dgm:pt>
    <dgm:pt modelId="{FAC15E33-6457-431B-8CBC-453CD9B0DFF2}" type="pres">
      <dgm:prSet presAssocID="{4DDEED2E-9EFA-4305-8872-E6AE7D8FFFBF}" presName="connTx" presStyleLbl="parChTrans1D4" presStyleIdx="1" presStyleCnt="7"/>
      <dgm:spPr/>
    </dgm:pt>
    <dgm:pt modelId="{63382E92-3466-44F3-9B10-237568BC36DA}" type="pres">
      <dgm:prSet presAssocID="{EEB512F1-DF09-4299-A871-CC393701C370}" presName="Name30" presStyleCnt="0"/>
      <dgm:spPr/>
    </dgm:pt>
    <dgm:pt modelId="{BDFE7626-E296-400B-95B4-E95DF53A09B2}" type="pres">
      <dgm:prSet presAssocID="{EEB512F1-DF09-4299-A871-CC393701C370}" presName="level2Shape" presStyleLbl="node4" presStyleIdx="1" presStyleCnt="7" custScaleX="149794" custLinFactX="77683" custLinFactY="-100000" custLinFactNeighborX="100000" custLinFactNeighborY="-161547"/>
      <dgm:spPr/>
      <dgm:t>
        <a:bodyPr/>
        <a:lstStyle/>
        <a:p>
          <a:endParaRPr lang="zh-CN" altLang="en-US"/>
        </a:p>
      </dgm:t>
    </dgm:pt>
    <dgm:pt modelId="{D1781E28-F8C6-4FE8-935C-0A33C13F1942}" type="pres">
      <dgm:prSet presAssocID="{EEB512F1-DF09-4299-A871-CC393701C370}" presName="hierChild3" presStyleCnt="0"/>
      <dgm:spPr/>
    </dgm:pt>
    <dgm:pt modelId="{C4F5EC23-FF25-40D5-AB4B-48F867CA7ED6}" type="pres">
      <dgm:prSet presAssocID="{ABC944B3-98D0-4349-84EF-C96388394215}" presName="Name25" presStyleLbl="parChTrans1D4" presStyleIdx="2" presStyleCnt="7"/>
      <dgm:spPr/>
    </dgm:pt>
    <dgm:pt modelId="{FB73D44F-FACF-424C-8804-ABACC7494C31}" type="pres">
      <dgm:prSet presAssocID="{ABC944B3-98D0-4349-84EF-C96388394215}" presName="connTx" presStyleLbl="parChTrans1D4" presStyleIdx="2" presStyleCnt="7"/>
      <dgm:spPr/>
    </dgm:pt>
    <dgm:pt modelId="{C2EFB42D-9CBB-4756-8EFD-550987517B26}" type="pres">
      <dgm:prSet presAssocID="{9BD4D5CC-F7B6-49A2-BFBE-9FA5F822D8A5}" presName="Name30" presStyleCnt="0"/>
      <dgm:spPr/>
    </dgm:pt>
    <dgm:pt modelId="{C1CA6DAA-CE52-42D2-82B8-0E0F81D2F094}" type="pres">
      <dgm:prSet presAssocID="{9BD4D5CC-F7B6-49A2-BFBE-9FA5F822D8A5}" presName="level2Shape" presStyleLbl="node4" presStyleIdx="2" presStyleCnt="7" custScaleX="149794" custLinFactX="77683" custLinFactY="-100000" custLinFactNeighborX="100000" custLinFactNeighborY="-161547"/>
      <dgm:spPr/>
      <dgm:t>
        <a:bodyPr/>
        <a:lstStyle/>
        <a:p>
          <a:endParaRPr lang="zh-CN" altLang="en-US"/>
        </a:p>
      </dgm:t>
    </dgm:pt>
    <dgm:pt modelId="{32158F07-71FF-486D-AE29-4FC859DEB6A0}" type="pres">
      <dgm:prSet presAssocID="{9BD4D5CC-F7B6-49A2-BFBE-9FA5F822D8A5}" presName="hierChild3" presStyleCnt="0"/>
      <dgm:spPr/>
    </dgm:pt>
    <dgm:pt modelId="{BE26E4E3-4914-497E-8A43-8A09FD9DE9F8}" type="pres">
      <dgm:prSet presAssocID="{F236FA3C-EE56-4275-B1E0-6E396EA41750}" presName="Name25" presStyleLbl="parChTrans1D4" presStyleIdx="3" presStyleCnt="7"/>
      <dgm:spPr/>
    </dgm:pt>
    <dgm:pt modelId="{B7AF1354-9B2E-48C2-B9E9-40982C61B31C}" type="pres">
      <dgm:prSet presAssocID="{F236FA3C-EE56-4275-B1E0-6E396EA41750}" presName="connTx" presStyleLbl="parChTrans1D4" presStyleIdx="3" presStyleCnt="7"/>
      <dgm:spPr/>
    </dgm:pt>
    <dgm:pt modelId="{7F5DFA82-B427-4ADD-8615-0848C9057482}" type="pres">
      <dgm:prSet presAssocID="{9BFB8B7B-2F18-42D3-86ED-D947981157CF}" presName="Name30" presStyleCnt="0"/>
      <dgm:spPr/>
    </dgm:pt>
    <dgm:pt modelId="{8B2E48AE-1890-4B66-948A-FF3E73E0CD9E}" type="pres">
      <dgm:prSet presAssocID="{9BFB8B7B-2F18-42D3-86ED-D947981157CF}" presName="level2Shape" presStyleLbl="node4" presStyleIdx="3" presStyleCnt="7" custScaleX="149794" custLinFactX="77683" custLinFactY="-100000" custLinFactNeighborX="100000" custLinFactNeighborY="-161547"/>
      <dgm:spPr/>
    </dgm:pt>
    <dgm:pt modelId="{82278E41-32B3-4509-BBFD-117A40AD2FA6}" type="pres">
      <dgm:prSet presAssocID="{9BFB8B7B-2F18-42D3-86ED-D947981157CF}" presName="hierChild3" presStyleCnt="0"/>
      <dgm:spPr/>
    </dgm:pt>
    <dgm:pt modelId="{182C9251-F66C-4E2D-9C3A-277BF7FD0BF0}" type="pres">
      <dgm:prSet presAssocID="{D2A55182-B513-4127-8B02-57FFBB29E6A1}" presName="Name25" presStyleLbl="parChTrans1D4" presStyleIdx="4" presStyleCnt="7"/>
      <dgm:spPr/>
    </dgm:pt>
    <dgm:pt modelId="{D4CD2A4C-9615-4D58-85C7-DAF4852B358D}" type="pres">
      <dgm:prSet presAssocID="{D2A55182-B513-4127-8B02-57FFBB29E6A1}" presName="connTx" presStyleLbl="parChTrans1D4" presStyleIdx="4" presStyleCnt="7"/>
      <dgm:spPr/>
    </dgm:pt>
    <dgm:pt modelId="{EB7C79C6-DFF5-432F-8740-18D4E851C6DF}" type="pres">
      <dgm:prSet presAssocID="{C3783C3A-60AE-45E1-9402-7458B7D29C24}" presName="Name30" presStyleCnt="0"/>
      <dgm:spPr/>
    </dgm:pt>
    <dgm:pt modelId="{CFED24E9-809E-4B3C-B72B-55983F319662}" type="pres">
      <dgm:prSet presAssocID="{C3783C3A-60AE-45E1-9402-7458B7D29C24}" presName="level2Shape" presStyleLbl="node4" presStyleIdx="4" presStyleCnt="7" custScaleX="152581" custScaleY="110942" custLinFactX="79917" custLinFactNeighborX="100000" custLinFactNeighborY="-17133"/>
      <dgm:spPr/>
      <dgm:t>
        <a:bodyPr/>
        <a:lstStyle/>
        <a:p>
          <a:endParaRPr lang="zh-CN" altLang="en-US"/>
        </a:p>
      </dgm:t>
    </dgm:pt>
    <dgm:pt modelId="{A9BBD538-D115-4C5C-AC93-426EC8C6E3A6}" type="pres">
      <dgm:prSet presAssocID="{C3783C3A-60AE-45E1-9402-7458B7D29C24}" presName="hierChild3" presStyleCnt="0"/>
      <dgm:spPr/>
    </dgm:pt>
    <dgm:pt modelId="{73462E8A-C95D-4808-812D-ED06BF46F5AF}" type="pres">
      <dgm:prSet presAssocID="{EC82E8D8-9403-432C-9121-0ED61FDA12A2}" presName="Name25" presStyleLbl="parChTrans1D4" presStyleIdx="5" presStyleCnt="7"/>
      <dgm:spPr/>
    </dgm:pt>
    <dgm:pt modelId="{BCBB39A1-C89F-409E-A6BE-C2DA201F4093}" type="pres">
      <dgm:prSet presAssocID="{EC82E8D8-9403-432C-9121-0ED61FDA12A2}" presName="connTx" presStyleLbl="parChTrans1D4" presStyleIdx="5" presStyleCnt="7"/>
      <dgm:spPr/>
    </dgm:pt>
    <dgm:pt modelId="{0492502D-48B4-4F5F-B337-E1FB45D7ECF4}" type="pres">
      <dgm:prSet presAssocID="{2947BE4D-7350-4586-9E23-68EF96AFB8CE}" presName="Name30" presStyleCnt="0"/>
      <dgm:spPr/>
    </dgm:pt>
    <dgm:pt modelId="{A8010EF9-E4E0-437B-8C64-948916B65555}" type="pres">
      <dgm:prSet presAssocID="{2947BE4D-7350-4586-9E23-68EF96AFB8CE}" presName="level2Shape" presStyleLbl="node4" presStyleIdx="5" presStyleCnt="7" custScaleX="150864" custLinFactX="79917" custLinFactNeighborX="100000" custLinFactNeighborY="-36172"/>
      <dgm:spPr/>
    </dgm:pt>
    <dgm:pt modelId="{CB75268F-FB15-4BDC-9F65-CCD28EF2D7D7}" type="pres">
      <dgm:prSet presAssocID="{2947BE4D-7350-4586-9E23-68EF96AFB8CE}" presName="hierChild3" presStyleCnt="0"/>
      <dgm:spPr/>
    </dgm:pt>
    <dgm:pt modelId="{EF86CA50-0827-4DE3-92FB-4C78B0855819}" type="pres">
      <dgm:prSet presAssocID="{5FF968F1-3D20-4CBD-A77A-E89C39F2BF7A}" presName="Name25" presStyleLbl="parChTrans1D4" presStyleIdx="6" presStyleCnt="7"/>
      <dgm:spPr/>
    </dgm:pt>
    <dgm:pt modelId="{7E2AF24A-9300-428A-A7A0-F9A1EFBD9571}" type="pres">
      <dgm:prSet presAssocID="{5FF968F1-3D20-4CBD-A77A-E89C39F2BF7A}" presName="connTx" presStyleLbl="parChTrans1D4" presStyleIdx="6" presStyleCnt="7"/>
      <dgm:spPr/>
    </dgm:pt>
    <dgm:pt modelId="{232096EA-4F85-49D3-A828-563BE8B920E0}" type="pres">
      <dgm:prSet presAssocID="{63B691C4-DDC0-48C4-8157-251C880F0AD0}" presName="Name30" presStyleCnt="0"/>
      <dgm:spPr/>
    </dgm:pt>
    <dgm:pt modelId="{FC4FB637-8005-4778-9B01-657A58AEBB8A}" type="pres">
      <dgm:prSet presAssocID="{63B691C4-DDC0-48C4-8157-251C880F0AD0}" presName="level2Shape" presStyleLbl="node4" presStyleIdx="6" presStyleCnt="7" custScaleX="144907" custLinFactX="85094" custLinFactNeighborX="100000" custLinFactNeighborY="7992"/>
      <dgm:spPr/>
    </dgm:pt>
    <dgm:pt modelId="{289F08CB-75E8-49CD-8B44-DA78967FDA63}" type="pres">
      <dgm:prSet presAssocID="{63B691C4-DDC0-48C4-8157-251C880F0AD0}" presName="hierChild3" presStyleCnt="0"/>
      <dgm:spPr/>
    </dgm:pt>
    <dgm:pt modelId="{EB885CCA-EC74-4395-B082-3335F03EDBFC}" type="pres">
      <dgm:prSet presAssocID="{60EB3861-93E5-47DC-A9DC-1DDF3A3093C5}" presName="Name25" presStyleLbl="parChTrans1D3" presStyleIdx="1" presStyleCnt="2"/>
      <dgm:spPr/>
    </dgm:pt>
    <dgm:pt modelId="{506930E0-633D-4F4E-B62D-0C2E23F93753}" type="pres">
      <dgm:prSet presAssocID="{60EB3861-93E5-47DC-A9DC-1DDF3A3093C5}" presName="connTx" presStyleLbl="parChTrans1D3" presStyleIdx="1" presStyleCnt="2"/>
      <dgm:spPr/>
    </dgm:pt>
    <dgm:pt modelId="{1BA4972E-F501-4A64-ABD3-45E96E94CA0A}" type="pres">
      <dgm:prSet presAssocID="{A0A2FED6-6B98-4E87-8E4A-426CCFEEEE47}" presName="Name30" presStyleCnt="0"/>
      <dgm:spPr/>
    </dgm:pt>
    <dgm:pt modelId="{CA6F6B85-7941-4657-8814-107AE5AFEAF4}" type="pres">
      <dgm:prSet presAssocID="{A0A2FED6-6B98-4E87-8E4A-426CCFEEEE47}" presName="level2Shape" presStyleLbl="node3" presStyleIdx="1" presStyleCnt="2" custScaleY="212596" custLinFactX="54076" custLinFactNeighborX="100000" custLinFactNeighborY="-75338"/>
      <dgm:spPr/>
    </dgm:pt>
    <dgm:pt modelId="{5CBBA220-5921-46C1-B198-CDDC151AD667}" type="pres">
      <dgm:prSet presAssocID="{A0A2FED6-6B98-4E87-8E4A-426CCFEEEE47}" presName="hierChild3" presStyleCnt="0"/>
      <dgm:spPr/>
    </dgm:pt>
    <dgm:pt modelId="{EB96206C-2B0C-4ACE-B71D-4C1A039D6F15}" type="pres">
      <dgm:prSet presAssocID="{0BC0E8A9-0CF6-4302-9F7A-743B31120867}" presName="bgShapesFlow" presStyleCnt="0"/>
      <dgm:spPr/>
    </dgm:pt>
    <dgm:pt modelId="{CDDB8FAB-94DE-4ADE-8A64-56173DDEF61E}" type="pres">
      <dgm:prSet presAssocID="{659C61C4-835E-4BFD-BE83-14321E3C20C6}" presName="rectComp" presStyleCnt="0"/>
      <dgm:spPr/>
    </dgm:pt>
    <dgm:pt modelId="{97B34E65-4927-4231-A3B7-E0FA2C438D6B}" type="pres">
      <dgm:prSet presAssocID="{659C61C4-835E-4BFD-BE83-14321E3C20C6}" presName="bgRect" presStyleLbl="bgShp" presStyleIdx="0" presStyleCnt="4" custScaleX="152984"/>
      <dgm:spPr/>
      <dgm:t>
        <a:bodyPr/>
        <a:lstStyle/>
        <a:p>
          <a:endParaRPr lang="zh-CN" altLang="en-US"/>
        </a:p>
      </dgm:t>
    </dgm:pt>
    <dgm:pt modelId="{BAD100AB-714B-4422-822A-D4FB7FCBAF9B}" type="pres">
      <dgm:prSet presAssocID="{659C61C4-835E-4BFD-BE83-14321E3C20C6}" presName="bgRectTx" presStyleLbl="bgShp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E70A7F1-0E55-4514-9070-688EA0DC3B2B}" type="pres">
      <dgm:prSet presAssocID="{659C61C4-835E-4BFD-BE83-14321E3C20C6}" presName="spComp" presStyleCnt="0"/>
      <dgm:spPr/>
    </dgm:pt>
    <dgm:pt modelId="{1C0C83CB-3749-49C8-B4C3-95B384084C48}" type="pres">
      <dgm:prSet presAssocID="{659C61C4-835E-4BFD-BE83-14321E3C20C6}" presName="hSp" presStyleCnt="0"/>
      <dgm:spPr/>
    </dgm:pt>
    <dgm:pt modelId="{1C275A59-643F-45BF-BC2D-EB3B6C17F1D4}" type="pres">
      <dgm:prSet presAssocID="{B8A1F348-CE9F-4F63-A0B8-4D3C4344A998}" presName="rectComp" presStyleCnt="0"/>
      <dgm:spPr/>
    </dgm:pt>
    <dgm:pt modelId="{97B14075-235A-4264-9CD4-98ECBF7C77F8}" type="pres">
      <dgm:prSet presAssocID="{B8A1F348-CE9F-4F63-A0B8-4D3C4344A998}" presName="bgRect" presStyleLbl="bgShp" presStyleIdx="1" presStyleCnt="4" custScaleX="148933"/>
      <dgm:spPr/>
      <dgm:t>
        <a:bodyPr/>
        <a:lstStyle/>
        <a:p>
          <a:endParaRPr lang="zh-CN" altLang="en-US"/>
        </a:p>
      </dgm:t>
    </dgm:pt>
    <dgm:pt modelId="{CA40B782-CFC0-4650-A713-2067D8876F6E}" type="pres">
      <dgm:prSet presAssocID="{B8A1F348-CE9F-4F63-A0B8-4D3C4344A998}" presName="bgRectTx" presStyleLbl="bgShp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AABC7F2-661E-4085-A21B-B172BE01F5D8}" type="pres">
      <dgm:prSet presAssocID="{B8A1F348-CE9F-4F63-A0B8-4D3C4344A998}" presName="spComp" presStyleCnt="0"/>
      <dgm:spPr/>
    </dgm:pt>
    <dgm:pt modelId="{073A2AC1-5A01-4BF1-8976-B5F216351722}" type="pres">
      <dgm:prSet presAssocID="{B8A1F348-CE9F-4F63-A0B8-4D3C4344A998}" presName="hSp" presStyleCnt="0"/>
      <dgm:spPr/>
    </dgm:pt>
    <dgm:pt modelId="{054BE66E-02AD-4F32-BC5E-132CA745B337}" type="pres">
      <dgm:prSet presAssocID="{B8BE7696-BB88-4181-A4F9-754C2A4E96BE}" presName="rectComp" presStyleCnt="0"/>
      <dgm:spPr/>
    </dgm:pt>
    <dgm:pt modelId="{38724120-4912-4A4D-A222-F4D17C11A776}" type="pres">
      <dgm:prSet presAssocID="{B8BE7696-BB88-4181-A4F9-754C2A4E96BE}" presName="bgRect" presStyleLbl="bgShp" presStyleIdx="2" presStyleCnt="4" custScaleX="146658"/>
      <dgm:spPr/>
      <dgm:t>
        <a:bodyPr/>
        <a:lstStyle/>
        <a:p>
          <a:endParaRPr lang="zh-CN" altLang="en-US"/>
        </a:p>
      </dgm:t>
    </dgm:pt>
    <dgm:pt modelId="{EF5AF629-E114-4F57-9005-7472F2FDEB49}" type="pres">
      <dgm:prSet presAssocID="{B8BE7696-BB88-4181-A4F9-754C2A4E96BE}" presName="bgRectTx" presStyleLbl="bgShp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BFE949-89A1-41B6-B07D-A477044D5D5A}" type="pres">
      <dgm:prSet presAssocID="{B8BE7696-BB88-4181-A4F9-754C2A4E96BE}" presName="spComp" presStyleCnt="0"/>
      <dgm:spPr/>
    </dgm:pt>
    <dgm:pt modelId="{85208C69-B0D9-441E-B992-C908888A52DD}" type="pres">
      <dgm:prSet presAssocID="{B8BE7696-BB88-4181-A4F9-754C2A4E96BE}" presName="hSp" presStyleCnt="0"/>
      <dgm:spPr/>
    </dgm:pt>
    <dgm:pt modelId="{D517E17A-568C-462C-9533-0E5DA5867EB7}" type="pres">
      <dgm:prSet presAssocID="{7A5F8F74-8780-45F6-87DA-931DD61409C4}" presName="rectComp" presStyleCnt="0"/>
      <dgm:spPr/>
    </dgm:pt>
    <dgm:pt modelId="{CA6FFEAD-63BA-4E07-BAEA-9E2023D031AA}" type="pres">
      <dgm:prSet presAssocID="{7A5F8F74-8780-45F6-87DA-931DD61409C4}" presName="bgRect" presStyleLbl="bgShp" presStyleIdx="3" presStyleCnt="4" custScaleX="144164"/>
      <dgm:spPr/>
      <dgm:t>
        <a:bodyPr/>
        <a:lstStyle/>
        <a:p>
          <a:endParaRPr lang="zh-CN" altLang="en-US"/>
        </a:p>
      </dgm:t>
    </dgm:pt>
    <dgm:pt modelId="{6860F4D5-4302-42E1-8AF1-3CCCD701A526}" type="pres">
      <dgm:prSet presAssocID="{7A5F8F74-8780-45F6-87DA-931DD61409C4}" presName="bgRectTx" presStyleLbl="bgShp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2286CF3-E153-49E7-AE9E-744B74D8021E}" type="presOf" srcId="{7A5F8F74-8780-45F6-87DA-931DD61409C4}" destId="{6860F4D5-4302-42E1-8AF1-3CCCD701A526}" srcOrd="1" destOrd="0" presId="urn:microsoft.com/office/officeart/2005/8/layout/hierarchy5"/>
    <dgm:cxn modelId="{4F12A508-CF64-45C8-8429-FDD7EECD5272}" type="presOf" srcId="{F236FA3C-EE56-4275-B1E0-6E396EA41750}" destId="{BE26E4E3-4914-497E-8A43-8A09FD9DE9F8}" srcOrd="0" destOrd="0" presId="urn:microsoft.com/office/officeart/2005/8/layout/hierarchy5"/>
    <dgm:cxn modelId="{DB0F104E-65E6-4563-919D-AB257CFBC4C3}" type="presOf" srcId="{13F98084-0A62-4D7B-9DE0-934C6D58018E}" destId="{74FEF4E5-8212-4A77-A955-CCB1DC8519A4}" srcOrd="0" destOrd="0" presId="urn:microsoft.com/office/officeart/2005/8/layout/hierarchy5"/>
    <dgm:cxn modelId="{CF2A9F76-CD6E-4E0E-B298-1ADB05638551}" type="presOf" srcId="{60EB3861-93E5-47DC-A9DC-1DDF3A3093C5}" destId="{EB885CCA-EC74-4395-B082-3335F03EDBFC}" srcOrd="0" destOrd="0" presId="urn:microsoft.com/office/officeart/2005/8/layout/hierarchy5"/>
    <dgm:cxn modelId="{695784DE-CD8A-435F-9E06-8A4AB92BBFF8}" srcId="{C229C636-D8B0-43AE-9138-DE2F50648C80}" destId="{9BFB8B7B-2F18-42D3-86ED-D947981157CF}" srcOrd="3" destOrd="0" parTransId="{F236FA3C-EE56-4275-B1E0-6E396EA41750}" sibTransId="{900EF729-1AF8-4535-8ABC-065C2312F8FF}"/>
    <dgm:cxn modelId="{820B2E4B-F312-4856-83DB-E322C58B462F}" srcId="{C229C636-D8B0-43AE-9138-DE2F50648C80}" destId="{EEB512F1-DF09-4299-A871-CC393701C370}" srcOrd="1" destOrd="0" parTransId="{4DDEED2E-9EFA-4305-8872-E6AE7D8FFFBF}" sibTransId="{2B098CBD-28E4-4E85-87E9-D24411C54200}"/>
    <dgm:cxn modelId="{36C38703-A765-4FEC-AFB8-4B5A652CB900}" type="presOf" srcId="{EC82E8D8-9403-432C-9121-0ED61FDA12A2}" destId="{73462E8A-C95D-4808-812D-ED06BF46F5AF}" srcOrd="0" destOrd="0" presId="urn:microsoft.com/office/officeart/2005/8/layout/hierarchy5"/>
    <dgm:cxn modelId="{0A16A2D1-B1BB-4BF2-BF19-8C2717A3043D}" srcId="{C229C636-D8B0-43AE-9138-DE2F50648C80}" destId="{2947BE4D-7350-4586-9E23-68EF96AFB8CE}" srcOrd="5" destOrd="0" parTransId="{EC82E8D8-9403-432C-9121-0ED61FDA12A2}" sibTransId="{012700EE-758A-4AB6-AFDB-71A71ED31F7A}"/>
    <dgm:cxn modelId="{204BD35D-B58B-4AA1-8911-A3A4F616D483}" srcId="{C229C636-D8B0-43AE-9138-DE2F50648C80}" destId="{9BD4D5CC-F7B6-49A2-BFBE-9FA5F822D8A5}" srcOrd="2" destOrd="0" parTransId="{ABC944B3-98D0-4349-84EF-C96388394215}" sibTransId="{81049CB2-0E68-414A-97C4-58950CEE497E}"/>
    <dgm:cxn modelId="{6B63E269-73D6-40E2-B73B-37E70EBE1E9E}" type="presOf" srcId="{C3783C3A-60AE-45E1-9402-7458B7D29C24}" destId="{CFED24E9-809E-4B3C-B72B-55983F319662}" srcOrd="0" destOrd="0" presId="urn:microsoft.com/office/officeart/2005/8/layout/hierarchy5"/>
    <dgm:cxn modelId="{9BD5157B-CB75-4237-B3D1-268BD505D5B4}" type="presOf" srcId="{20F96132-5292-46B9-8DEB-075A7CE6D78B}" destId="{6587E57C-AB49-4A55-B17E-B37F28196D59}" srcOrd="1" destOrd="0" presId="urn:microsoft.com/office/officeart/2005/8/layout/hierarchy5"/>
    <dgm:cxn modelId="{9905648F-EE58-491D-B3B0-215753040772}" type="presOf" srcId="{EEB512F1-DF09-4299-A871-CC393701C370}" destId="{BDFE7626-E296-400B-95B4-E95DF53A09B2}" srcOrd="0" destOrd="0" presId="urn:microsoft.com/office/officeart/2005/8/layout/hierarchy5"/>
    <dgm:cxn modelId="{88152B44-80C0-4481-AC08-A36D79B4A40E}" type="presOf" srcId="{63B691C4-DDC0-48C4-8157-251C880F0AD0}" destId="{FC4FB637-8005-4778-9B01-657A58AEBB8A}" srcOrd="0" destOrd="0" presId="urn:microsoft.com/office/officeart/2005/8/layout/hierarchy5"/>
    <dgm:cxn modelId="{AE571659-5287-40CE-87C9-EFB07E85BCF2}" type="presOf" srcId="{B8A1F348-CE9F-4F63-A0B8-4D3C4344A998}" destId="{97B14075-235A-4264-9CD4-98ECBF7C77F8}" srcOrd="0" destOrd="0" presId="urn:microsoft.com/office/officeart/2005/8/layout/hierarchy5"/>
    <dgm:cxn modelId="{53C92E0C-02D7-4BA1-8ECF-C19DC611815E}" srcId="{C229C636-D8B0-43AE-9138-DE2F50648C80}" destId="{32C4C7C3-6E89-4652-8729-379DD4F1A68B}" srcOrd="0" destOrd="0" parTransId="{13F98084-0A62-4D7B-9DE0-934C6D58018E}" sibTransId="{AE4BFA74-FAD1-475F-92B7-87E5A23C3AF7}"/>
    <dgm:cxn modelId="{DBE2C690-608E-42EF-B038-522445120045}" type="presOf" srcId="{D2A55182-B513-4127-8B02-57FFBB29E6A1}" destId="{182C9251-F66C-4E2D-9C3A-277BF7FD0BF0}" srcOrd="0" destOrd="0" presId="urn:microsoft.com/office/officeart/2005/8/layout/hierarchy5"/>
    <dgm:cxn modelId="{93E4DB60-A05E-489A-B209-FF065DB509F0}" type="presOf" srcId="{1D23479D-47D4-4786-B05A-4FB78233056E}" destId="{7F2A6277-7E9B-4165-91F5-85AC7B59AB52}" srcOrd="0" destOrd="0" presId="urn:microsoft.com/office/officeart/2005/8/layout/hierarchy5"/>
    <dgm:cxn modelId="{D6FD45E1-C811-491D-BF61-9DEEC200DBFF}" type="presOf" srcId="{BBF93183-1F3C-42BF-A159-0F9EDACE2538}" destId="{93098B2B-AF63-4BF6-8AB2-FBAD726A4447}" srcOrd="0" destOrd="0" presId="urn:microsoft.com/office/officeart/2005/8/layout/hierarchy5"/>
    <dgm:cxn modelId="{FC16F0C3-C384-4E98-814D-5C6CBD06076B}" srcId="{0BC0E8A9-0CF6-4302-9F7A-743B31120867}" destId="{659C61C4-835E-4BFD-BE83-14321E3C20C6}" srcOrd="1" destOrd="0" parTransId="{1F4031C2-CC04-47DB-A5F5-07DB6C8EB35E}" sibTransId="{E730D2A3-A112-4224-ADFD-2BFB44312B30}"/>
    <dgm:cxn modelId="{F3EC1911-DC22-49A7-A76B-CACE0966AB3F}" srcId="{0BC0E8A9-0CF6-4302-9F7A-743B31120867}" destId="{B8A1F348-CE9F-4F63-A0B8-4D3C4344A998}" srcOrd="2" destOrd="0" parTransId="{608475C8-A4D9-477F-9FD4-4CD2A0DD030D}" sibTransId="{00EDF039-72DC-4FC1-A4B4-FB38D84E9BD5}"/>
    <dgm:cxn modelId="{B8E18626-3B41-4946-977D-A20C81BC450B}" type="presOf" srcId="{20F96132-5292-46B9-8DEB-075A7CE6D78B}" destId="{2523C1B2-F76A-4CC3-9EEF-25E162CCC214}" srcOrd="0" destOrd="0" presId="urn:microsoft.com/office/officeart/2005/8/layout/hierarchy5"/>
    <dgm:cxn modelId="{AD1136EC-0835-41F7-9AE7-4AA3E62984D4}" type="presOf" srcId="{7A5F8F74-8780-45F6-87DA-931DD61409C4}" destId="{CA6FFEAD-63BA-4E07-BAEA-9E2023D031AA}" srcOrd="0" destOrd="0" presId="urn:microsoft.com/office/officeart/2005/8/layout/hierarchy5"/>
    <dgm:cxn modelId="{D65C529A-6E37-43DF-8E34-A2C29AE5AEF5}" srcId="{0492DAC6-DECB-441C-ACE7-9D6DD36D27A8}" destId="{C229C636-D8B0-43AE-9138-DE2F50648C80}" srcOrd="0" destOrd="0" parTransId="{20F96132-5292-46B9-8DEB-075A7CE6D78B}" sibTransId="{2AC118CB-BDDC-460E-B6FD-E65FF9EC4E41}"/>
    <dgm:cxn modelId="{2FF35BE0-59AB-4282-85C0-4160854A24A9}" srcId="{0BC0E8A9-0CF6-4302-9F7A-743B31120867}" destId="{1D23479D-47D4-4786-B05A-4FB78233056E}" srcOrd="0" destOrd="0" parTransId="{9A984219-C52B-4C61-AC8E-22B3447264C4}" sibTransId="{ABEC2FA8-1343-4A12-9E93-C77BC1C8FA3A}"/>
    <dgm:cxn modelId="{F7C75213-DF6D-4D9B-B47B-46775A6691F9}" type="presOf" srcId="{4DDEED2E-9EFA-4305-8872-E6AE7D8FFFBF}" destId="{1534F038-9175-4912-9433-DB2C7BF92A5F}" srcOrd="0" destOrd="0" presId="urn:microsoft.com/office/officeart/2005/8/layout/hierarchy5"/>
    <dgm:cxn modelId="{47BC6846-3F82-4D73-8F90-088D4FBE42D0}" type="presOf" srcId="{9BFB8B7B-2F18-42D3-86ED-D947981157CF}" destId="{8B2E48AE-1890-4B66-948A-FF3E73E0CD9E}" srcOrd="0" destOrd="0" presId="urn:microsoft.com/office/officeart/2005/8/layout/hierarchy5"/>
    <dgm:cxn modelId="{A2DDDF34-EBB6-4288-9724-ED658E26F180}" srcId="{C229C636-D8B0-43AE-9138-DE2F50648C80}" destId="{C3783C3A-60AE-45E1-9402-7458B7D29C24}" srcOrd="4" destOrd="0" parTransId="{D2A55182-B513-4127-8B02-57FFBB29E6A1}" sibTransId="{79DD1D1F-74A0-475B-B32B-598FB3D7E4DE}"/>
    <dgm:cxn modelId="{3349634B-B5A9-447D-A141-C75F2330B651}" type="presOf" srcId="{0BC0E8A9-0CF6-4302-9F7A-743B31120867}" destId="{D722510D-A798-41AF-833D-648435BB32CE}" srcOrd="0" destOrd="0" presId="urn:microsoft.com/office/officeart/2005/8/layout/hierarchy5"/>
    <dgm:cxn modelId="{E499CB3A-9275-4F60-9187-954CCA19F846}" type="presOf" srcId="{EC82E8D8-9403-432C-9121-0ED61FDA12A2}" destId="{BCBB39A1-C89F-409E-A6BE-C2DA201F4093}" srcOrd="1" destOrd="0" presId="urn:microsoft.com/office/officeart/2005/8/layout/hierarchy5"/>
    <dgm:cxn modelId="{A01B0837-7B77-411A-A5FF-2D189A59FCB6}" type="presOf" srcId="{659C61C4-835E-4BFD-BE83-14321E3C20C6}" destId="{97B34E65-4927-4231-A3B7-E0FA2C438D6B}" srcOrd="0" destOrd="0" presId="urn:microsoft.com/office/officeart/2005/8/layout/hierarchy5"/>
    <dgm:cxn modelId="{F48CBCEE-0734-4693-A2CF-155489566FB5}" type="presOf" srcId="{32C4C7C3-6E89-4652-8729-379DD4F1A68B}" destId="{C313E960-655E-4E79-9B72-53D391D6F324}" srcOrd="0" destOrd="0" presId="urn:microsoft.com/office/officeart/2005/8/layout/hierarchy5"/>
    <dgm:cxn modelId="{C085A1A1-949E-477A-9B18-AE7509B94F61}" type="presOf" srcId="{BBF93183-1F3C-42BF-A159-0F9EDACE2538}" destId="{061EAB80-80CF-49E1-B8FD-467F53F78E3B}" srcOrd="1" destOrd="0" presId="urn:microsoft.com/office/officeart/2005/8/layout/hierarchy5"/>
    <dgm:cxn modelId="{0E53BA3D-1A4B-4624-8378-14FC0E24C769}" type="presOf" srcId="{B8BE7696-BB88-4181-A4F9-754C2A4E96BE}" destId="{EF5AF629-E114-4F57-9005-7472F2FDEB49}" srcOrd="1" destOrd="0" presId="urn:microsoft.com/office/officeart/2005/8/layout/hierarchy5"/>
    <dgm:cxn modelId="{3BCF02A6-5041-4C80-8910-D2A66633D753}" type="presOf" srcId="{F236FA3C-EE56-4275-B1E0-6E396EA41750}" destId="{B7AF1354-9B2E-48C2-B9E9-40982C61B31C}" srcOrd="1" destOrd="0" presId="urn:microsoft.com/office/officeart/2005/8/layout/hierarchy5"/>
    <dgm:cxn modelId="{869D7E4D-BC01-4446-AFF0-F628BC9FFE13}" type="presOf" srcId="{C229C636-D8B0-43AE-9138-DE2F50648C80}" destId="{2514BEE7-5EFC-4635-AC51-6A20F4B437DE}" srcOrd="0" destOrd="0" presId="urn:microsoft.com/office/officeart/2005/8/layout/hierarchy5"/>
    <dgm:cxn modelId="{10480130-D6C8-4C34-9938-78401FB08B92}" type="presOf" srcId="{13F98084-0A62-4D7B-9DE0-934C6D58018E}" destId="{75A7D9CF-9C6C-41A9-95E6-26A60818710A}" srcOrd="1" destOrd="0" presId="urn:microsoft.com/office/officeart/2005/8/layout/hierarchy5"/>
    <dgm:cxn modelId="{562745BC-52D4-4C80-8211-44BFAA6388F3}" srcId="{0BC0E8A9-0CF6-4302-9F7A-743B31120867}" destId="{7A5F8F74-8780-45F6-87DA-931DD61409C4}" srcOrd="4" destOrd="0" parTransId="{21D03E54-11F3-491B-9EE2-6871EF12C39F}" sibTransId="{1D512889-E936-4352-80B1-2F891ECD2902}"/>
    <dgm:cxn modelId="{06172630-C0A3-4430-A54B-72AEA5A3D1D4}" type="presOf" srcId="{A0A2FED6-6B98-4E87-8E4A-426CCFEEEE47}" destId="{CA6F6B85-7941-4657-8814-107AE5AFEAF4}" srcOrd="0" destOrd="0" presId="urn:microsoft.com/office/officeart/2005/8/layout/hierarchy5"/>
    <dgm:cxn modelId="{74BBEC6B-FEEB-495F-843E-00D5F393779E}" type="presOf" srcId="{4DDEED2E-9EFA-4305-8872-E6AE7D8FFFBF}" destId="{FAC15E33-6457-431B-8CBC-453CD9B0DFF2}" srcOrd="1" destOrd="0" presId="urn:microsoft.com/office/officeart/2005/8/layout/hierarchy5"/>
    <dgm:cxn modelId="{D7857FD7-0300-4EE2-A5F1-36D265C3F6E1}" type="presOf" srcId="{0492DAC6-DECB-441C-ACE7-9D6DD36D27A8}" destId="{0B931742-DE91-4BDF-9CAD-9CDF356A8ECC}" srcOrd="0" destOrd="0" presId="urn:microsoft.com/office/officeart/2005/8/layout/hierarchy5"/>
    <dgm:cxn modelId="{D0B05B28-6374-4331-B72D-7368C9858D37}" type="presOf" srcId="{659C61C4-835E-4BFD-BE83-14321E3C20C6}" destId="{BAD100AB-714B-4422-822A-D4FB7FCBAF9B}" srcOrd="1" destOrd="0" presId="urn:microsoft.com/office/officeart/2005/8/layout/hierarchy5"/>
    <dgm:cxn modelId="{E1F1702F-90C0-48A1-BF51-79A06434A2C3}" srcId="{C229C636-D8B0-43AE-9138-DE2F50648C80}" destId="{63B691C4-DDC0-48C4-8157-251C880F0AD0}" srcOrd="6" destOrd="0" parTransId="{5FF968F1-3D20-4CBD-A77A-E89C39F2BF7A}" sibTransId="{E8DE9B0D-B7D1-4510-A701-1471226AE28E}"/>
    <dgm:cxn modelId="{A393A4B9-3111-4215-BABF-1DA2CA161CC4}" type="presOf" srcId="{60EB3861-93E5-47DC-A9DC-1DDF3A3093C5}" destId="{506930E0-633D-4F4E-B62D-0C2E23F93753}" srcOrd="1" destOrd="0" presId="urn:microsoft.com/office/officeart/2005/8/layout/hierarchy5"/>
    <dgm:cxn modelId="{EE90B61A-C165-49C9-B4BD-1D8E55277D6B}" type="presOf" srcId="{ABC944B3-98D0-4349-84EF-C96388394215}" destId="{FB73D44F-FACF-424C-8804-ABACC7494C31}" srcOrd="1" destOrd="0" presId="urn:microsoft.com/office/officeart/2005/8/layout/hierarchy5"/>
    <dgm:cxn modelId="{AB95C930-9E54-40AB-BC37-FC044B74038B}" srcId="{1D23479D-47D4-4786-B05A-4FB78233056E}" destId="{0492DAC6-DECB-441C-ACE7-9D6DD36D27A8}" srcOrd="0" destOrd="0" parTransId="{BBF93183-1F3C-42BF-A159-0F9EDACE2538}" sibTransId="{A96399CC-ACCC-45DF-955B-5F8877817017}"/>
    <dgm:cxn modelId="{3568E538-15FE-4822-9DE1-71EF9D7FE625}" type="presOf" srcId="{2947BE4D-7350-4586-9E23-68EF96AFB8CE}" destId="{A8010EF9-E4E0-437B-8C64-948916B65555}" srcOrd="0" destOrd="0" presId="urn:microsoft.com/office/officeart/2005/8/layout/hierarchy5"/>
    <dgm:cxn modelId="{BB8CF923-CD36-4195-B5F5-2EEAE16EF1B8}" type="presOf" srcId="{D2A55182-B513-4127-8B02-57FFBB29E6A1}" destId="{D4CD2A4C-9615-4D58-85C7-DAF4852B358D}" srcOrd="1" destOrd="0" presId="urn:microsoft.com/office/officeart/2005/8/layout/hierarchy5"/>
    <dgm:cxn modelId="{0A305F64-22B6-4242-BE8B-9274A2A75826}" type="presOf" srcId="{5FF968F1-3D20-4CBD-A77A-E89C39F2BF7A}" destId="{EF86CA50-0827-4DE3-92FB-4C78B0855819}" srcOrd="0" destOrd="0" presId="urn:microsoft.com/office/officeart/2005/8/layout/hierarchy5"/>
    <dgm:cxn modelId="{C170807D-5D11-433C-A560-94AD2D3F0272}" srcId="{0BC0E8A9-0CF6-4302-9F7A-743B31120867}" destId="{B8BE7696-BB88-4181-A4F9-754C2A4E96BE}" srcOrd="3" destOrd="0" parTransId="{182BF883-0F97-4D7C-88AC-C5A92F4531DF}" sibTransId="{0A79AA13-EE6B-4F5D-99CA-D4288C2EABB8}"/>
    <dgm:cxn modelId="{1D016E5B-13B8-48B0-80E7-5AFD026D1D9A}" type="presOf" srcId="{9BD4D5CC-F7B6-49A2-BFBE-9FA5F822D8A5}" destId="{C1CA6DAA-CE52-42D2-82B8-0E0F81D2F094}" srcOrd="0" destOrd="0" presId="urn:microsoft.com/office/officeart/2005/8/layout/hierarchy5"/>
    <dgm:cxn modelId="{C03C3366-1085-41B6-8006-90E568001E99}" type="presOf" srcId="{B8BE7696-BB88-4181-A4F9-754C2A4E96BE}" destId="{38724120-4912-4A4D-A222-F4D17C11A776}" srcOrd="0" destOrd="0" presId="urn:microsoft.com/office/officeart/2005/8/layout/hierarchy5"/>
    <dgm:cxn modelId="{5A8C9A99-A741-4700-87E2-00657CD9B088}" type="presOf" srcId="{B8A1F348-CE9F-4F63-A0B8-4D3C4344A998}" destId="{CA40B782-CFC0-4650-A713-2067D8876F6E}" srcOrd="1" destOrd="0" presId="urn:microsoft.com/office/officeart/2005/8/layout/hierarchy5"/>
    <dgm:cxn modelId="{33D5417E-EF0F-4330-B93A-68C851085BB9}" type="presOf" srcId="{ABC944B3-98D0-4349-84EF-C96388394215}" destId="{C4F5EC23-FF25-40D5-AB4B-48F867CA7ED6}" srcOrd="0" destOrd="0" presId="urn:microsoft.com/office/officeart/2005/8/layout/hierarchy5"/>
    <dgm:cxn modelId="{FCAAA18A-2770-4153-9BBF-D56CE741C3E0}" srcId="{0492DAC6-DECB-441C-ACE7-9D6DD36D27A8}" destId="{A0A2FED6-6B98-4E87-8E4A-426CCFEEEE47}" srcOrd="1" destOrd="0" parTransId="{60EB3861-93E5-47DC-A9DC-1DDF3A3093C5}" sibTransId="{47097BD5-F83C-44B2-B6E4-0224131FA27A}"/>
    <dgm:cxn modelId="{7A4FB8A9-F7A9-4E26-9C40-29C11A47BBA7}" type="presOf" srcId="{5FF968F1-3D20-4CBD-A77A-E89C39F2BF7A}" destId="{7E2AF24A-9300-428A-A7A0-F9A1EFBD9571}" srcOrd="1" destOrd="0" presId="urn:microsoft.com/office/officeart/2005/8/layout/hierarchy5"/>
    <dgm:cxn modelId="{0D0D2B8F-A64E-4DBF-98D8-7DC26D54445A}" type="presParOf" srcId="{D722510D-A798-41AF-833D-648435BB32CE}" destId="{53F0005D-9C07-4653-846E-A39089CF102A}" srcOrd="0" destOrd="0" presId="urn:microsoft.com/office/officeart/2005/8/layout/hierarchy5"/>
    <dgm:cxn modelId="{F25EA303-145C-4D19-969D-BF9F8A49F049}" type="presParOf" srcId="{53F0005D-9C07-4653-846E-A39089CF102A}" destId="{8D73CBC6-B3DC-4A25-AB5C-6F1F4DC6F88E}" srcOrd="0" destOrd="0" presId="urn:microsoft.com/office/officeart/2005/8/layout/hierarchy5"/>
    <dgm:cxn modelId="{0AD03E95-AD77-46B9-A05A-59FAB4EC500C}" type="presParOf" srcId="{53F0005D-9C07-4653-846E-A39089CF102A}" destId="{AE6D91E4-4343-4172-BD79-C7ECA8B8EBE2}" srcOrd="1" destOrd="0" presId="urn:microsoft.com/office/officeart/2005/8/layout/hierarchy5"/>
    <dgm:cxn modelId="{12265FD5-3228-497A-92E6-39B962D0EDAD}" type="presParOf" srcId="{AE6D91E4-4343-4172-BD79-C7ECA8B8EBE2}" destId="{4A1BDC30-86DA-4BF1-AE00-0D03492E7942}" srcOrd="0" destOrd="0" presId="urn:microsoft.com/office/officeart/2005/8/layout/hierarchy5"/>
    <dgm:cxn modelId="{EAE2ABB2-4716-492C-9231-64EF88BBA4EC}" type="presParOf" srcId="{4A1BDC30-86DA-4BF1-AE00-0D03492E7942}" destId="{7F2A6277-7E9B-4165-91F5-85AC7B59AB52}" srcOrd="0" destOrd="0" presId="urn:microsoft.com/office/officeart/2005/8/layout/hierarchy5"/>
    <dgm:cxn modelId="{B42ACCF8-5A9D-48AA-B1B7-42979281D00E}" type="presParOf" srcId="{4A1BDC30-86DA-4BF1-AE00-0D03492E7942}" destId="{91896247-812B-45EB-BCC5-284B95BF4970}" srcOrd="1" destOrd="0" presId="urn:microsoft.com/office/officeart/2005/8/layout/hierarchy5"/>
    <dgm:cxn modelId="{9FAA545B-CAB9-4ED7-A365-1A4BBDA75AFC}" type="presParOf" srcId="{91896247-812B-45EB-BCC5-284B95BF4970}" destId="{93098B2B-AF63-4BF6-8AB2-FBAD726A4447}" srcOrd="0" destOrd="0" presId="urn:microsoft.com/office/officeart/2005/8/layout/hierarchy5"/>
    <dgm:cxn modelId="{3495CC39-12DE-4C71-9699-E3E454947F91}" type="presParOf" srcId="{93098B2B-AF63-4BF6-8AB2-FBAD726A4447}" destId="{061EAB80-80CF-49E1-B8FD-467F53F78E3B}" srcOrd="0" destOrd="0" presId="urn:microsoft.com/office/officeart/2005/8/layout/hierarchy5"/>
    <dgm:cxn modelId="{5289EC3A-93BB-4FB7-9A2F-223D05D02027}" type="presParOf" srcId="{91896247-812B-45EB-BCC5-284B95BF4970}" destId="{34E3C4B3-FB23-4896-BA82-99673EF0B022}" srcOrd="1" destOrd="0" presId="urn:microsoft.com/office/officeart/2005/8/layout/hierarchy5"/>
    <dgm:cxn modelId="{C722C910-FCAD-41F3-9BD0-4F457643B23E}" type="presParOf" srcId="{34E3C4B3-FB23-4896-BA82-99673EF0B022}" destId="{0B931742-DE91-4BDF-9CAD-9CDF356A8ECC}" srcOrd="0" destOrd="0" presId="urn:microsoft.com/office/officeart/2005/8/layout/hierarchy5"/>
    <dgm:cxn modelId="{EC01A17A-8B54-4012-B1F6-0B50345B8AB6}" type="presParOf" srcId="{34E3C4B3-FB23-4896-BA82-99673EF0B022}" destId="{2C5CC2D1-768D-492A-9D15-F81635D968B2}" srcOrd="1" destOrd="0" presId="urn:microsoft.com/office/officeart/2005/8/layout/hierarchy5"/>
    <dgm:cxn modelId="{E33A3C74-8504-4BCE-913C-5968590749F3}" type="presParOf" srcId="{2C5CC2D1-768D-492A-9D15-F81635D968B2}" destId="{2523C1B2-F76A-4CC3-9EEF-25E162CCC214}" srcOrd="0" destOrd="0" presId="urn:microsoft.com/office/officeart/2005/8/layout/hierarchy5"/>
    <dgm:cxn modelId="{5B24D0EC-4783-4BAC-9C9F-22EA6C20328B}" type="presParOf" srcId="{2523C1B2-F76A-4CC3-9EEF-25E162CCC214}" destId="{6587E57C-AB49-4A55-B17E-B37F28196D59}" srcOrd="0" destOrd="0" presId="urn:microsoft.com/office/officeart/2005/8/layout/hierarchy5"/>
    <dgm:cxn modelId="{CEAA00C4-A818-4BA0-9142-238F7361BE7E}" type="presParOf" srcId="{2C5CC2D1-768D-492A-9D15-F81635D968B2}" destId="{3CEF8E3C-0EF6-48B4-81AB-CC8072FA56B6}" srcOrd="1" destOrd="0" presId="urn:microsoft.com/office/officeart/2005/8/layout/hierarchy5"/>
    <dgm:cxn modelId="{C654614B-AA69-42C2-8B62-55C2A9CF0059}" type="presParOf" srcId="{3CEF8E3C-0EF6-48B4-81AB-CC8072FA56B6}" destId="{2514BEE7-5EFC-4635-AC51-6A20F4B437DE}" srcOrd="0" destOrd="0" presId="urn:microsoft.com/office/officeart/2005/8/layout/hierarchy5"/>
    <dgm:cxn modelId="{3A9974B2-E6CC-4556-9E55-8031887A66BD}" type="presParOf" srcId="{3CEF8E3C-0EF6-48B4-81AB-CC8072FA56B6}" destId="{C8CB2C7F-8F35-4AD4-B674-1F4CD5CFD628}" srcOrd="1" destOrd="0" presId="urn:microsoft.com/office/officeart/2005/8/layout/hierarchy5"/>
    <dgm:cxn modelId="{DFF8FD05-880E-4779-8C29-AED4C1A642D9}" type="presParOf" srcId="{C8CB2C7F-8F35-4AD4-B674-1F4CD5CFD628}" destId="{74FEF4E5-8212-4A77-A955-CCB1DC8519A4}" srcOrd="0" destOrd="0" presId="urn:microsoft.com/office/officeart/2005/8/layout/hierarchy5"/>
    <dgm:cxn modelId="{413B1109-84B6-4136-9D3D-F4998B3879A6}" type="presParOf" srcId="{74FEF4E5-8212-4A77-A955-CCB1DC8519A4}" destId="{75A7D9CF-9C6C-41A9-95E6-26A60818710A}" srcOrd="0" destOrd="0" presId="urn:microsoft.com/office/officeart/2005/8/layout/hierarchy5"/>
    <dgm:cxn modelId="{147BACD2-B0C1-4214-8AE5-3F924E977557}" type="presParOf" srcId="{C8CB2C7F-8F35-4AD4-B674-1F4CD5CFD628}" destId="{64B30E49-F53F-4490-9AF2-BA76AD06E9E9}" srcOrd="1" destOrd="0" presId="urn:microsoft.com/office/officeart/2005/8/layout/hierarchy5"/>
    <dgm:cxn modelId="{E81F925E-4B82-4BB7-944F-246A4C9EF511}" type="presParOf" srcId="{64B30E49-F53F-4490-9AF2-BA76AD06E9E9}" destId="{C313E960-655E-4E79-9B72-53D391D6F324}" srcOrd="0" destOrd="0" presId="urn:microsoft.com/office/officeart/2005/8/layout/hierarchy5"/>
    <dgm:cxn modelId="{FAECA7E3-609D-43F8-AC29-EE9E9A8AC353}" type="presParOf" srcId="{64B30E49-F53F-4490-9AF2-BA76AD06E9E9}" destId="{0DB5ABCF-5F97-4B65-A126-D8C5B0C5036E}" srcOrd="1" destOrd="0" presId="urn:microsoft.com/office/officeart/2005/8/layout/hierarchy5"/>
    <dgm:cxn modelId="{5FED0CF6-E6F7-4F65-8ED5-655AA916F3BD}" type="presParOf" srcId="{C8CB2C7F-8F35-4AD4-B674-1F4CD5CFD628}" destId="{1534F038-9175-4912-9433-DB2C7BF92A5F}" srcOrd="2" destOrd="0" presId="urn:microsoft.com/office/officeart/2005/8/layout/hierarchy5"/>
    <dgm:cxn modelId="{C6279FCB-0A6F-45A2-89DD-7F7B4A413EF2}" type="presParOf" srcId="{1534F038-9175-4912-9433-DB2C7BF92A5F}" destId="{FAC15E33-6457-431B-8CBC-453CD9B0DFF2}" srcOrd="0" destOrd="0" presId="urn:microsoft.com/office/officeart/2005/8/layout/hierarchy5"/>
    <dgm:cxn modelId="{D7E8698C-9BC8-4986-ACE0-1688AB09F736}" type="presParOf" srcId="{C8CB2C7F-8F35-4AD4-B674-1F4CD5CFD628}" destId="{63382E92-3466-44F3-9B10-237568BC36DA}" srcOrd="3" destOrd="0" presId="urn:microsoft.com/office/officeart/2005/8/layout/hierarchy5"/>
    <dgm:cxn modelId="{FE065F41-B5CD-448B-8CBC-5C367065C261}" type="presParOf" srcId="{63382E92-3466-44F3-9B10-237568BC36DA}" destId="{BDFE7626-E296-400B-95B4-E95DF53A09B2}" srcOrd="0" destOrd="0" presId="urn:microsoft.com/office/officeart/2005/8/layout/hierarchy5"/>
    <dgm:cxn modelId="{9C764C48-6D91-46BB-B647-DB859558F6CF}" type="presParOf" srcId="{63382E92-3466-44F3-9B10-237568BC36DA}" destId="{D1781E28-F8C6-4FE8-935C-0A33C13F1942}" srcOrd="1" destOrd="0" presId="urn:microsoft.com/office/officeart/2005/8/layout/hierarchy5"/>
    <dgm:cxn modelId="{546344AE-4354-42F3-9896-1E860D74A98A}" type="presParOf" srcId="{C8CB2C7F-8F35-4AD4-B674-1F4CD5CFD628}" destId="{C4F5EC23-FF25-40D5-AB4B-48F867CA7ED6}" srcOrd="4" destOrd="0" presId="urn:microsoft.com/office/officeart/2005/8/layout/hierarchy5"/>
    <dgm:cxn modelId="{DA577D47-390F-488E-A1E0-171F473D56D7}" type="presParOf" srcId="{C4F5EC23-FF25-40D5-AB4B-48F867CA7ED6}" destId="{FB73D44F-FACF-424C-8804-ABACC7494C31}" srcOrd="0" destOrd="0" presId="urn:microsoft.com/office/officeart/2005/8/layout/hierarchy5"/>
    <dgm:cxn modelId="{0883FCD5-5B5C-4E42-9FAE-0047838C313A}" type="presParOf" srcId="{C8CB2C7F-8F35-4AD4-B674-1F4CD5CFD628}" destId="{C2EFB42D-9CBB-4756-8EFD-550987517B26}" srcOrd="5" destOrd="0" presId="urn:microsoft.com/office/officeart/2005/8/layout/hierarchy5"/>
    <dgm:cxn modelId="{A7CD17EE-15AB-471C-871D-FA13A2BBEF1C}" type="presParOf" srcId="{C2EFB42D-9CBB-4756-8EFD-550987517B26}" destId="{C1CA6DAA-CE52-42D2-82B8-0E0F81D2F094}" srcOrd="0" destOrd="0" presId="urn:microsoft.com/office/officeart/2005/8/layout/hierarchy5"/>
    <dgm:cxn modelId="{82FA8ACB-D89E-488D-949B-96D4950C4E7D}" type="presParOf" srcId="{C2EFB42D-9CBB-4756-8EFD-550987517B26}" destId="{32158F07-71FF-486D-AE29-4FC859DEB6A0}" srcOrd="1" destOrd="0" presId="urn:microsoft.com/office/officeart/2005/8/layout/hierarchy5"/>
    <dgm:cxn modelId="{412A0DF7-FF19-408E-A5AC-1482A34BD507}" type="presParOf" srcId="{C8CB2C7F-8F35-4AD4-B674-1F4CD5CFD628}" destId="{BE26E4E3-4914-497E-8A43-8A09FD9DE9F8}" srcOrd="6" destOrd="0" presId="urn:microsoft.com/office/officeart/2005/8/layout/hierarchy5"/>
    <dgm:cxn modelId="{670A8848-E0F6-4880-A8E1-9564789D0EB1}" type="presParOf" srcId="{BE26E4E3-4914-497E-8A43-8A09FD9DE9F8}" destId="{B7AF1354-9B2E-48C2-B9E9-40982C61B31C}" srcOrd="0" destOrd="0" presId="urn:microsoft.com/office/officeart/2005/8/layout/hierarchy5"/>
    <dgm:cxn modelId="{4955D673-3D0B-4CA6-B0FC-4F2390D6C872}" type="presParOf" srcId="{C8CB2C7F-8F35-4AD4-B674-1F4CD5CFD628}" destId="{7F5DFA82-B427-4ADD-8615-0848C9057482}" srcOrd="7" destOrd="0" presId="urn:microsoft.com/office/officeart/2005/8/layout/hierarchy5"/>
    <dgm:cxn modelId="{2559DD5E-436B-4248-90CD-75B7D7231D0A}" type="presParOf" srcId="{7F5DFA82-B427-4ADD-8615-0848C9057482}" destId="{8B2E48AE-1890-4B66-948A-FF3E73E0CD9E}" srcOrd="0" destOrd="0" presId="urn:microsoft.com/office/officeart/2005/8/layout/hierarchy5"/>
    <dgm:cxn modelId="{E7EB4431-6046-4F90-BC19-EA0639B38648}" type="presParOf" srcId="{7F5DFA82-B427-4ADD-8615-0848C9057482}" destId="{82278E41-32B3-4509-BBFD-117A40AD2FA6}" srcOrd="1" destOrd="0" presId="urn:microsoft.com/office/officeart/2005/8/layout/hierarchy5"/>
    <dgm:cxn modelId="{46ADE33D-AA33-4AEB-9688-D35F817F1E78}" type="presParOf" srcId="{C8CB2C7F-8F35-4AD4-B674-1F4CD5CFD628}" destId="{182C9251-F66C-4E2D-9C3A-277BF7FD0BF0}" srcOrd="8" destOrd="0" presId="urn:microsoft.com/office/officeart/2005/8/layout/hierarchy5"/>
    <dgm:cxn modelId="{2BFC5065-E8AE-4B12-9362-2EC1DB1C5444}" type="presParOf" srcId="{182C9251-F66C-4E2D-9C3A-277BF7FD0BF0}" destId="{D4CD2A4C-9615-4D58-85C7-DAF4852B358D}" srcOrd="0" destOrd="0" presId="urn:microsoft.com/office/officeart/2005/8/layout/hierarchy5"/>
    <dgm:cxn modelId="{15D021DD-5119-444D-81FB-5DD7CC9F9E6E}" type="presParOf" srcId="{C8CB2C7F-8F35-4AD4-B674-1F4CD5CFD628}" destId="{EB7C79C6-DFF5-432F-8740-18D4E851C6DF}" srcOrd="9" destOrd="0" presId="urn:microsoft.com/office/officeart/2005/8/layout/hierarchy5"/>
    <dgm:cxn modelId="{735AAD66-4BE6-4C6C-A8CC-15380FE83026}" type="presParOf" srcId="{EB7C79C6-DFF5-432F-8740-18D4E851C6DF}" destId="{CFED24E9-809E-4B3C-B72B-55983F319662}" srcOrd="0" destOrd="0" presId="urn:microsoft.com/office/officeart/2005/8/layout/hierarchy5"/>
    <dgm:cxn modelId="{DFD99CC1-EC5F-49DE-A5FE-7D8A5FC8E2F2}" type="presParOf" srcId="{EB7C79C6-DFF5-432F-8740-18D4E851C6DF}" destId="{A9BBD538-D115-4C5C-AC93-426EC8C6E3A6}" srcOrd="1" destOrd="0" presId="urn:microsoft.com/office/officeart/2005/8/layout/hierarchy5"/>
    <dgm:cxn modelId="{C56E0CC6-00BC-4CBF-8C22-F59262F47920}" type="presParOf" srcId="{C8CB2C7F-8F35-4AD4-B674-1F4CD5CFD628}" destId="{73462E8A-C95D-4808-812D-ED06BF46F5AF}" srcOrd="10" destOrd="0" presId="urn:microsoft.com/office/officeart/2005/8/layout/hierarchy5"/>
    <dgm:cxn modelId="{80A3ADF4-13C1-4388-83ED-3E486D5379F1}" type="presParOf" srcId="{73462E8A-C95D-4808-812D-ED06BF46F5AF}" destId="{BCBB39A1-C89F-409E-A6BE-C2DA201F4093}" srcOrd="0" destOrd="0" presId="urn:microsoft.com/office/officeart/2005/8/layout/hierarchy5"/>
    <dgm:cxn modelId="{6C3FF332-0499-475C-A4B4-21B5675CEF1E}" type="presParOf" srcId="{C8CB2C7F-8F35-4AD4-B674-1F4CD5CFD628}" destId="{0492502D-48B4-4F5F-B337-E1FB45D7ECF4}" srcOrd="11" destOrd="0" presId="urn:microsoft.com/office/officeart/2005/8/layout/hierarchy5"/>
    <dgm:cxn modelId="{38E51FBC-BCA0-416D-8E3B-80C1CED1256C}" type="presParOf" srcId="{0492502D-48B4-4F5F-B337-E1FB45D7ECF4}" destId="{A8010EF9-E4E0-437B-8C64-948916B65555}" srcOrd="0" destOrd="0" presId="urn:microsoft.com/office/officeart/2005/8/layout/hierarchy5"/>
    <dgm:cxn modelId="{FAC5C435-0A88-4250-B443-3CF6981FFC21}" type="presParOf" srcId="{0492502D-48B4-4F5F-B337-E1FB45D7ECF4}" destId="{CB75268F-FB15-4BDC-9F65-CCD28EF2D7D7}" srcOrd="1" destOrd="0" presId="urn:microsoft.com/office/officeart/2005/8/layout/hierarchy5"/>
    <dgm:cxn modelId="{E613B45D-18F1-4363-84AD-415D771E66AE}" type="presParOf" srcId="{C8CB2C7F-8F35-4AD4-B674-1F4CD5CFD628}" destId="{EF86CA50-0827-4DE3-92FB-4C78B0855819}" srcOrd="12" destOrd="0" presId="urn:microsoft.com/office/officeart/2005/8/layout/hierarchy5"/>
    <dgm:cxn modelId="{442E5DEB-AF3D-4CFA-A7C0-C88ECAF7477F}" type="presParOf" srcId="{EF86CA50-0827-4DE3-92FB-4C78B0855819}" destId="{7E2AF24A-9300-428A-A7A0-F9A1EFBD9571}" srcOrd="0" destOrd="0" presId="urn:microsoft.com/office/officeart/2005/8/layout/hierarchy5"/>
    <dgm:cxn modelId="{0CD5BDEA-E97D-4934-AA87-89CE3744EF44}" type="presParOf" srcId="{C8CB2C7F-8F35-4AD4-B674-1F4CD5CFD628}" destId="{232096EA-4F85-49D3-A828-563BE8B920E0}" srcOrd="13" destOrd="0" presId="urn:microsoft.com/office/officeart/2005/8/layout/hierarchy5"/>
    <dgm:cxn modelId="{49DF8C56-CF4D-4F10-BF36-936196341C9E}" type="presParOf" srcId="{232096EA-4F85-49D3-A828-563BE8B920E0}" destId="{FC4FB637-8005-4778-9B01-657A58AEBB8A}" srcOrd="0" destOrd="0" presId="urn:microsoft.com/office/officeart/2005/8/layout/hierarchy5"/>
    <dgm:cxn modelId="{7AFA9B9F-EC2D-4017-829A-7AFD5B5042E0}" type="presParOf" srcId="{232096EA-4F85-49D3-A828-563BE8B920E0}" destId="{289F08CB-75E8-49CD-8B44-DA78967FDA63}" srcOrd="1" destOrd="0" presId="urn:microsoft.com/office/officeart/2005/8/layout/hierarchy5"/>
    <dgm:cxn modelId="{7466EA94-53B8-436C-8EFA-C2151AA56DBB}" type="presParOf" srcId="{2C5CC2D1-768D-492A-9D15-F81635D968B2}" destId="{EB885CCA-EC74-4395-B082-3335F03EDBFC}" srcOrd="2" destOrd="0" presId="urn:microsoft.com/office/officeart/2005/8/layout/hierarchy5"/>
    <dgm:cxn modelId="{0A9D5164-92AD-43F3-A66D-9BB6978A1CB1}" type="presParOf" srcId="{EB885CCA-EC74-4395-B082-3335F03EDBFC}" destId="{506930E0-633D-4F4E-B62D-0C2E23F93753}" srcOrd="0" destOrd="0" presId="urn:microsoft.com/office/officeart/2005/8/layout/hierarchy5"/>
    <dgm:cxn modelId="{5E0E8020-4735-43D2-9C95-4BA5DBE63E11}" type="presParOf" srcId="{2C5CC2D1-768D-492A-9D15-F81635D968B2}" destId="{1BA4972E-F501-4A64-ABD3-45E96E94CA0A}" srcOrd="3" destOrd="0" presId="urn:microsoft.com/office/officeart/2005/8/layout/hierarchy5"/>
    <dgm:cxn modelId="{741995EE-5460-4FBB-970F-9FF76E637348}" type="presParOf" srcId="{1BA4972E-F501-4A64-ABD3-45E96E94CA0A}" destId="{CA6F6B85-7941-4657-8814-107AE5AFEAF4}" srcOrd="0" destOrd="0" presId="urn:microsoft.com/office/officeart/2005/8/layout/hierarchy5"/>
    <dgm:cxn modelId="{38E49311-F217-4FB3-9CE4-AD5788E0C0D0}" type="presParOf" srcId="{1BA4972E-F501-4A64-ABD3-45E96E94CA0A}" destId="{5CBBA220-5921-46C1-B198-CDDC151AD667}" srcOrd="1" destOrd="0" presId="urn:microsoft.com/office/officeart/2005/8/layout/hierarchy5"/>
    <dgm:cxn modelId="{6A652ACA-7ACE-4E7A-8D94-B47F202680B2}" type="presParOf" srcId="{D722510D-A798-41AF-833D-648435BB32CE}" destId="{EB96206C-2B0C-4ACE-B71D-4C1A039D6F15}" srcOrd="1" destOrd="0" presId="urn:microsoft.com/office/officeart/2005/8/layout/hierarchy5"/>
    <dgm:cxn modelId="{1EA394C0-ACB5-4716-B10B-5621601490EF}" type="presParOf" srcId="{EB96206C-2B0C-4ACE-B71D-4C1A039D6F15}" destId="{CDDB8FAB-94DE-4ADE-8A64-56173DDEF61E}" srcOrd="0" destOrd="0" presId="urn:microsoft.com/office/officeart/2005/8/layout/hierarchy5"/>
    <dgm:cxn modelId="{647E9FE6-2F51-4865-A390-C2CBD050C513}" type="presParOf" srcId="{CDDB8FAB-94DE-4ADE-8A64-56173DDEF61E}" destId="{97B34E65-4927-4231-A3B7-E0FA2C438D6B}" srcOrd="0" destOrd="0" presId="urn:microsoft.com/office/officeart/2005/8/layout/hierarchy5"/>
    <dgm:cxn modelId="{75EA589D-67D1-4F5F-9C50-B8AC41F1DA30}" type="presParOf" srcId="{CDDB8FAB-94DE-4ADE-8A64-56173DDEF61E}" destId="{BAD100AB-714B-4422-822A-D4FB7FCBAF9B}" srcOrd="1" destOrd="0" presId="urn:microsoft.com/office/officeart/2005/8/layout/hierarchy5"/>
    <dgm:cxn modelId="{7C0F6EC9-BF74-47EE-8D38-9320CA3F6DB2}" type="presParOf" srcId="{EB96206C-2B0C-4ACE-B71D-4C1A039D6F15}" destId="{2E70A7F1-0E55-4514-9070-688EA0DC3B2B}" srcOrd="1" destOrd="0" presId="urn:microsoft.com/office/officeart/2005/8/layout/hierarchy5"/>
    <dgm:cxn modelId="{B3B94FC6-892E-4C73-84C9-03F3AF0DA99B}" type="presParOf" srcId="{2E70A7F1-0E55-4514-9070-688EA0DC3B2B}" destId="{1C0C83CB-3749-49C8-B4C3-95B384084C48}" srcOrd="0" destOrd="0" presId="urn:microsoft.com/office/officeart/2005/8/layout/hierarchy5"/>
    <dgm:cxn modelId="{0E8EE44D-FB5C-47DE-BC98-586F8E896718}" type="presParOf" srcId="{EB96206C-2B0C-4ACE-B71D-4C1A039D6F15}" destId="{1C275A59-643F-45BF-BC2D-EB3B6C17F1D4}" srcOrd="2" destOrd="0" presId="urn:microsoft.com/office/officeart/2005/8/layout/hierarchy5"/>
    <dgm:cxn modelId="{51990AC5-E796-4F7D-A253-B18E049E6523}" type="presParOf" srcId="{1C275A59-643F-45BF-BC2D-EB3B6C17F1D4}" destId="{97B14075-235A-4264-9CD4-98ECBF7C77F8}" srcOrd="0" destOrd="0" presId="urn:microsoft.com/office/officeart/2005/8/layout/hierarchy5"/>
    <dgm:cxn modelId="{13D710DF-561E-4150-A35D-E55BCBF66665}" type="presParOf" srcId="{1C275A59-643F-45BF-BC2D-EB3B6C17F1D4}" destId="{CA40B782-CFC0-4650-A713-2067D8876F6E}" srcOrd="1" destOrd="0" presId="urn:microsoft.com/office/officeart/2005/8/layout/hierarchy5"/>
    <dgm:cxn modelId="{EBC4769D-8911-4238-A0E7-AD235B80B15C}" type="presParOf" srcId="{EB96206C-2B0C-4ACE-B71D-4C1A039D6F15}" destId="{2AABC7F2-661E-4085-A21B-B172BE01F5D8}" srcOrd="3" destOrd="0" presId="urn:microsoft.com/office/officeart/2005/8/layout/hierarchy5"/>
    <dgm:cxn modelId="{B7B5C9FB-4BBA-48A5-A0C3-629A772E19F1}" type="presParOf" srcId="{2AABC7F2-661E-4085-A21B-B172BE01F5D8}" destId="{073A2AC1-5A01-4BF1-8976-B5F216351722}" srcOrd="0" destOrd="0" presId="urn:microsoft.com/office/officeart/2005/8/layout/hierarchy5"/>
    <dgm:cxn modelId="{C687C129-A87B-464C-8223-C224748C40D1}" type="presParOf" srcId="{EB96206C-2B0C-4ACE-B71D-4C1A039D6F15}" destId="{054BE66E-02AD-4F32-BC5E-132CA745B337}" srcOrd="4" destOrd="0" presId="urn:microsoft.com/office/officeart/2005/8/layout/hierarchy5"/>
    <dgm:cxn modelId="{21FFF13B-D57F-432A-B032-C42895D415C7}" type="presParOf" srcId="{054BE66E-02AD-4F32-BC5E-132CA745B337}" destId="{38724120-4912-4A4D-A222-F4D17C11A776}" srcOrd="0" destOrd="0" presId="urn:microsoft.com/office/officeart/2005/8/layout/hierarchy5"/>
    <dgm:cxn modelId="{548FC6A2-F982-44A7-A3C4-429B707B91F1}" type="presParOf" srcId="{054BE66E-02AD-4F32-BC5E-132CA745B337}" destId="{EF5AF629-E114-4F57-9005-7472F2FDEB49}" srcOrd="1" destOrd="0" presId="urn:microsoft.com/office/officeart/2005/8/layout/hierarchy5"/>
    <dgm:cxn modelId="{487BEC75-9EEE-4E9D-BAF2-C952D4F355FF}" type="presParOf" srcId="{EB96206C-2B0C-4ACE-B71D-4C1A039D6F15}" destId="{A1BFE949-89A1-41B6-B07D-A477044D5D5A}" srcOrd="5" destOrd="0" presId="urn:microsoft.com/office/officeart/2005/8/layout/hierarchy5"/>
    <dgm:cxn modelId="{04ED8133-D401-4824-8F28-37F3E89EFEE2}" type="presParOf" srcId="{A1BFE949-89A1-41B6-B07D-A477044D5D5A}" destId="{85208C69-B0D9-441E-B992-C908888A52DD}" srcOrd="0" destOrd="0" presId="urn:microsoft.com/office/officeart/2005/8/layout/hierarchy5"/>
    <dgm:cxn modelId="{29305B45-A784-4839-9204-A0918C8FA21E}" type="presParOf" srcId="{EB96206C-2B0C-4ACE-B71D-4C1A039D6F15}" destId="{D517E17A-568C-462C-9533-0E5DA5867EB7}" srcOrd="6" destOrd="0" presId="urn:microsoft.com/office/officeart/2005/8/layout/hierarchy5"/>
    <dgm:cxn modelId="{CCAC8453-FA76-4D87-B74B-0CE7711EB0DE}" type="presParOf" srcId="{D517E17A-568C-462C-9533-0E5DA5867EB7}" destId="{CA6FFEAD-63BA-4E07-BAEA-9E2023D031AA}" srcOrd="0" destOrd="0" presId="urn:microsoft.com/office/officeart/2005/8/layout/hierarchy5"/>
    <dgm:cxn modelId="{762D5D7D-6B44-49BD-A5DF-D468AD36C8C6}" type="presParOf" srcId="{D517E17A-568C-462C-9533-0E5DA5867EB7}" destId="{6860F4D5-4302-42E1-8AF1-3CCCD701A526}" srcOrd="1" destOrd="0" presId="urn:microsoft.com/office/officeart/2005/8/layout/hierarchy5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5C800-0724-45C2-934C-AB9BBD72280F}" type="datetimeFigureOut">
              <a:rPr lang="zh-CN" altLang="en-US" smtClean="0"/>
              <a:pPr/>
              <a:t>2016/12/14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11393-715D-4617-9266-E719B88E5D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84746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11393-715D-4617-9266-E719B88E5D76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997745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BEC4A-9524-4095-9D95-5038159C8D53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17679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9E4ADA-0366-4728-97F1-877A1A121A4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504601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9E4ADA-0366-4728-97F1-877A1A121A4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765039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BEC4A-9524-4095-9D95-5038159C8D53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75879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BEC4A-9524-4095-9D95-5038159C8D53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75879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BEC4A-9524-4095-9D95-5038159C8D53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758791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BEC4A-9524-4095-9D95-5038159C8D53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758791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91DBD0-60B5-40F5-9D6F-B0C7E54E77F4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023787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9E4ADA-0366-4728-97F1-877A1A121A41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68703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11393-715D-4617-9266-E719B88E5D76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50553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11393-715D-4617-9266-E719B88E5D76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50553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11393-715D-4617-9266-E719B88E5D76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50553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11393-715D-4617-9266-E719B88E5D76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50553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11393-715D-4617-9266-E719B88E5D76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50553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11393-715D-4617-9266-E719B88E5D76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50553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11393-715D-4617-9266-E719B88E5D76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50553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11393-715D-4617-9266-E719B88E5D76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50553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32416694"/>
      </p:ext>
    </p:extLst>
  </p:cSld>
  <p:clrMapOvr>
    <a:masterClrMapping/>
  </p:clrMapOvr>
  <p:transition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25368943"/>
      </p:ext>
    </p:extLst>
  </p:cSld>
  <p:clrMapOvr>
    <a:masterClrMapping/>
  </p:clrMapOvr>
  <p:transition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21001295"/>
      </p:ext>
    </p:extLst>
  </p:cSld>
  <p:clrMapOvr>
    <a:masterClrMapping/>
  </p:clrMapOvr>
  <p:transition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32416694"/>
      </p:ext>
    </p:extLst>
  </p:cSld>
  <p:clrMapOvr>
    <a:masterClrMapping/>
  </p:clrMapOvr>
  <p:transition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47664" y="0"/>
            <a:ext cx="7596336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9712" y="1268760"/>
            <a:ext cx="6707088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694015714"/>
      </p:ext>
    </p:extLst>
  </p:cSld>
  <p:clrMapOvr>
    <a:masterClrMapping/>
  </p:clrMapOvr>
  <p:transition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19799790"/>
      </p:ext>
    </p:extLst>
  </p:cSld>
  <p:clrMapOvr>
    <a:masterClrMapping/>
  </p:clrMapOvr>
  <p:transition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778"/>
            <a:ext cx="9144000" cy="1052736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45900609"/>
      </p:ext>
    </p:extLst>
  </p:cSld>
  <p:clrMapOvr>
    <a:masterClrMapping/>
  </p:clrMapOvr>
  <p:transition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778"/>
            <a:ext cx="9144000" cy="105273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34140844"/>
      </p:ext>
    </p:extLst>
  </p:cSld>
  <p:clrMapOvr>
    <a:masterClrMapping/>
  </p:clrMapOvr>
  <p:transition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778"/>
            <a:ext cx="9144000" cy="1052736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78738694"/>
      </p:ext>
    </p:extLst>
  </p:cSld>
  <p:clrMapOvr>
    <a:masterClrMapping/>
  </p:clrMapOvr>
  <p:transition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60371323"/>
      </p:ext>
    </p:extLst>
  </p:cSld>
  <p:clrMapOvr>
    <a:masterClrMapping/>
  </p:clrMapOvr>
  <p:transition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46782160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52736"/>
          </a:xfrm>
        </p:spPr>
        <p:txBody>
          <a:bodyPr/>
          <a:lstStyle>
            <a:lvl1pPr>
              <a:defRPr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 Click to edit Master title style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94015714"/>
      </p:ext>
    </p:extLst>
  </p:cSld>
  <p:clrMapOvr>
    <a:masterClrMapping/>
  </p:clrMapOvr>
  <p:transition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28806487"/>
      </p:ext>
    </p:extLst>
  </p:cSld>
  <p:clrMapOvr>
    <a:masterClrMapping/>
  </p:clrMapOvr>
  <p:transition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778"/>
            <a:ext cx="9144000" cy="1052736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25368943"/>
      </p:ext>
    </p:extLst>
  </p:cSld>
  <p:clrMapOvr>
    <a:masterClrMapping/>
  </p:clrMapOvr>
  <p:transition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21001295"/>
      </p:ext>
    </p:extLst>
  </p:cSld>
  <p:clrMapOvr>
    <a:masterClrMapping/>
  </p:clrMapOvr>
  <p:transition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832786996"/>
      </p:ext>
    </p:extLst>
  </p:cSld>
  <p:clrMapOvr>
    <a:masterClrMapping/>
  </p:clrMapOvr>
  <p:transition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32416694"/>
      </p:ext>
    </p:extLst>
  </p:cSld>
  <p:clrMapOvr>
    <a:masterClrMapping/>
  </p:clrMapOvr>
  <p:transition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accent6">
                    <a:lumMod val="20000"/>
                    <a:lumOff val="8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694015714"/>
      </p:ext>
    </p:extLst>
  </p:cSld>
  <p:clrMapOvr>
    <a:masterClrMapping/>
  </p:clrMapOvr>
  <p:transition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326818522"/>
      </p:ext>
    </p:extLst>
  </p:cSld>
  <p:clrMapOvr>
    <a:masterClrMapping/>
  </p:clrMapOvr>
  <p:transition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70432441"/>
      </p:ext>
    </p:extLst>
  </p:cSld>
  <p:clrMapOvr>
    <a:masterClrMapping/>
  </p:clrMapOvr>
  <p:transition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32416694"/>
      </p:ext>
    </p:extLst>
  </p:cSld>
  <p:clrMapOvr>
    <a:masterClrMapping/>
  </p:clrMapOvr>
  <p:transition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52736"/>
          </a:xfrm>
        </p:spPr>
        <p:txBody>
          <a:bodyPr/>
          <a:lstStyle>
            <a:lvl1pPr>
              <a:defRPr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 Click to edit Master title style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94015714"/>
      </p:ext>
    </p:extLst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19799790"/>
      </p:ext>
    </p:extLst>
  </p:cSld>
  <p:clrMapOvr>
    <a:masterClrMapping/>
  </p:clrMapOvr>
  <p:transition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19799790"/>
      </p:ext>
    </p:extLst>
  </p:cSld>
  <p:clrMapOvr>
    <a:masterClrMapping/>
  </p:clrMapOvr>
  <p:transition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45900609"/>
      </p:ext>
    </p:extLst>
  </p:cSld>
  <p:clrMapOvr>
    <a:masterClrMapping/>
  </p:clrMapOvr>
  <p:transition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34140844"/>
      </p:ext>
    </p:extLst>
  </p:cSld>
  <p:clrMapOvr>
    <a:masterClrMapping/>
  </p:clrMapOvr>
  <p:transition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778"/>
            <a:ext cx="9144000" cy="1052736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78738694"/>
      </p:ext>
    </p:extLst>
  </p:cSld>
  <p:clrMapOvr>
    <a:masterClrMapping/>
  </p:clrMapOvr>
  <p:transition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60371323"/>
      </p:ext>
    </p:extLst>
  </p:cSld>
  <p:clrMapOvr>
    <a:masterClrMapping/>
  </p:clrMapOvr>
  <p:transition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46782160"/>
      </p:ext>
    </p:extLst>
  </p:cSld>
  <p:clrMapOvr>
    <a:masterClrMapping/>
  </p:clrMapOvr>
  <p:transition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28806487"/>
      </p:ext>
    </p:extLst>
  </p:cSld>
  <p:clrMapOvr>
    <a:masterClrMapping/>
  </p:clrMapOvr>
  <p:transition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25368943"/>
      </p:ext>
    </p:extLst>
  </p:cSld>
  <p:clrMapOvr>
    <a:masterClrMapping/>
  </p:clrMapOvr>
  <p:transition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21001295"/>
      </p:ext>
    </p:extLst>
  </p:cSld>
  <p:clrMapOvr>
    <a:masterClrMapping/>
  </p:clrMapOvr>
  <p:transition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300299402"/>
      </p:ext>
    </p:extLst>
  </p:cSld>
  <p:clrMapOvr>
    <a:masterClrMapping/>
  </p:clrMapOvr>
  <p:transition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45900609"/>
      </p:ext>
    </p:extLst>
  </p:cSld>
  <p:clrMapOvr>
    <a:masterClrMapping/>
  </p:clrMapOvr>
  <p:transition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BBF3D31-90F1-4DB9-BA07-2F26C7E385F3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C5704D-B64A-49A4-8B84-F221AD10E214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D817F4-6972-46B5-A6A5-B6B49F77667D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B31B5C-DB26-4494-A67C-0A1BF8A112EE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D6B5CA-324E-4CB5-9AA2-076FD0CBF50C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327FB5-D8C4-446E-8453-48A6B2F12DF8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AEBCCE-E95F-4B7B-8F9A-6574C42DAE19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73D9BC-5DFA-40E8-ADCC-72159339881C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C7E6F2-59A7-43A2-91BB-C80DA907E3CE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53E6BD-E2D0-487D-AB66-E38970C1D72C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34140844"/>
      </p:ext>
    </p:extLst>
  </p:cSld>
  <p:clrMapOvr>
    <a:masterClrMapping/>
  </p:clrMapOvr>
  <p:transition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80B231-7093-463C-9A8A-1DFE842AC101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778"/>
            <a:ext cx="9144000" cy="1052736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78738694"/>
      </p:ext>
    </p:extLst>
  </p:cSld>
  <p:clrMapOvr>
    <a:masterClrMapping/>
  </p:clrMapOvr>
  <p:transition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60371323"/>
      </p:ext>
    </p:extLst>
  </p:cSld>
  <p:clrMapOvr>
    <a:masterClrMapping/>
  </p:clrMapOvr>
  <p:transition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46782160"/>
      </p:ext>
    </p:extLst>
  </p:cSld>
  <p:clrMapOvr>
    <a:masterClrMapping/>
  </p:clrMapOvr>
  <p:transition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28806487"/>
      </p:ext>
    </p:extLst>
  </p:cSld>
  <p:clrMapOvr>
    <a:masterClrMapping/>
  </p:clrMapOvr>
  <p:transition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jpe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image" Target="../media/image8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6778"/>
            <a:ext cx="9144000" cy="1052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ko-KR" dirty="0" smtClean="0"/>
              <a:t> Click to edit Master title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wipe/>
  </p:transition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wipe/>
  </p:transition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</p:sldLayoutIdLst>
  <p:transition>
    <p:wipe/>
  </p:transition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6778"/>
            <a:ext cx="9144000" cy="1052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ko-KR" dirty="0" smtClean="0"/>
              <a:t> Click to edit Master title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587EC-4A3E-4030-BABC-5E0C0236501C}" type="datetimeFigureOut">
              <a:rPr lang="ko-KR" altLang="en-US" smtClean="0"/>
              <a:pPr/>
              <a:t>2016-12-14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B9519-C8B1-4E82-966F-744A36AA8BB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transition>
    <p:wipe/>
  </p:transition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7BEA7322-BEBD-4418-93C7-E5E6C71A0D44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ransition>
    <p:wipe/>
  </p:transition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43042" y="4786322"/>
            <a:ext cx="543609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800" b="1" dirty="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Qing Mu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 err="1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Xuan</a:t>
            </a:r>
            <a:r>
              <a:rPr lang="en-US" altLang="ko-KR" sz="2800" b="1" dirty="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800" b="1" dirty="0" err="1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Gao</a:t>
            </a:r>
            <a:endParaRPr kumimoji="0" lang="en-US" altLang="ko-KR" sz="2800" b="1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642910" y="642918"/>
            <a:ext cx="7994754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4400" b="1" dirty="0" smtClean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Stray Animal Rescue Center</a:t>
            </a:r>
          </a:p>
        </p:txBody>
      </p:sp>
      <p:sp>
        <p:nvSpPr>
          <p:cNvPr id="6" name="TextBox 1"/>
          <p:cNvSpPr txBox="1">
            <a:spLocks noChangeArrowheads="1"/>
          </p:cNvSpPr>
          <p:nvPr/>
        </p:nvSpPr>
        <p:spPr bwMode="auto">
          <a:xfrm>
            <a:off x="792088" y="5949280"/>
            <a:ext cx="1296144" cy="307777"/>
          </a:xfrm>
          <a:prstGeom prst="rect">
            <a:avLst/>
          </a:prstGeom>
          <a:solidFill>
            <a:schemeClr val="bg1">
              <a:alpha val="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endParaRPr lang="en-US" altLang="ko-KR" sz="1400" b="1" dirty="0" smtClean="0">
              <a:solidFill>
                <a:schemeClr val="bg1"/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57488" y="1643050"/>
            <a:ext cx="3236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  AED Final Project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4122179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16778"/>
            <a:ext cx="7596336" cy="1052736"/>
          </a:xfrm>
        </p:spPr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Introduction- 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Hierarchy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3042" y="1428736"/>
            <a:ext cx="7500958" cy="500066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altLang="ko-KR" sz="2400" dirty="0" smtClean="0">
              <a:latin typeface="Arial" pitchFamily="34" charset="0"/>
              <a:cs typeface="Arial" pitchFamily="34" charset="0"/>
            </a:endParaRPr>
          </a:p>
          <a:p>
            <a:endParaRPr lang="en-US" altLang="ko-KR" sz="2800" dirty="0" smtClean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7" name="图示 6"/>
          <p:cNvGraphicFramePr/>
          <p:nvPr/>
        </p:nvGraphicFramePr>
        <p:xfrm>
          <a:off x="1571604" y="928670"/>
          <a:ext cx="7358082" cy="55641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16778"/>
            <a:ext cx="7596336" cy="1052736"/>
          </a:xfrm>
        </p:spPr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Introduction- 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Roles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3042" y="1428736"/>
            <a:ext cx="7500958" cy="5000660"/>
          </a:xfrm>
        </p:spPr>
        <p:txBody>
          <a:bodyPr>
            <a:normAutofit/>
          </a:bodyPr>
          <a:lstStyle/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System Administrator – manage system</a:t>
            </a:r>
          </a:p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Enterprise Administrator – manage enterprise</a:t>
            </a:r>
          </a:p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Receptionist – register new animals</a:t>
            </a:r>
          </a:p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Veterinarian – treat animals</a:t>
            </a:r>
          </a:p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Pharmacist – dispense medicine for treatments</a:t>
            </a:r>
          </a:p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Veterinarian Assistant – review animals in cages</a:t>
            </a:r>
          </a:p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Shelter Staff – manage animal in shelters</a:t>
            </a:r>
          </a:p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Adoption Inspector – evaluate applicants</a:t>
            </a:r>
          </a:p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Delivery – delivery adopted animals</a:t>
            </a:r>
          </a:p>
          <a:p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Adopter – adopt animals and see whole progress</a:t>
            </a:r>
          </a:p>
          <a:p>
            <a:endParaRPr lang="en-US" altLang="ko-KR" sz="28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4429124" y="714356"/>
            <a:ext cx="439248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4800" b="1" dirty="0" smtClean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Object Model</a:t>
            </a:r>
          </a:p>
        </p:txBody>
      </p:sp>
    </p:spTree>
    <p:extLst>
      <p:ext uri="{BB962C8B-B14F-4D97-AF65-F5344CB8AC3E}">
        <p14:creationId xmlns:p14="http://schemas.microsoft.com/office/powerpoint/2010/main" xmlns="" val="194122179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285720" y="857232"/>
            <a:ext cx="8643966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4800" b="1" dirty="0" smtClean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Welcome to our</a:t>
            </a:r>
          </a:p>
          <a:p>
            <a:r>
              <a:rPr lang="en-US" altLang="ko-KR" sz="4800" b="1" dirty="0" smtClean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Stray Animal Rescue Center!</a:t>
            </a:r>
          </a:p>
        </p:txBody>
      </p:sp>
    </p:spTree>
    <p:extLst>
      <p:ext uri="{BB962C8B-B14F-4D97-AF65-F5344CB8AC3E}">
        <p14:creationId xmlns:p14="http://schemas.microsoft.com/office/powerpoint/2010/main" xmlns="" val="194122179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Report</a:t>
            </a:r>
            <a:endParaRPr lang="ko-KR" alt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71604" y="1285860"/>
            <a:ext cx="7572396" cy="50006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Stray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cats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more than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dogs</a:t>
            </a:r>
            <a:endParaRPr lang="en-US" altLang="ko-KR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Unhealthy more than healthy</a:t>
            </a:r>
          </a:p>
          <a:p>
            <a:pPr lvl="0">
              <a:spcBef>
                <a:spcPct val="20000"/>
              </a:spcBef>
              <a:buFont typeface="Arial" pitchFamily="34" charset="0"/>
              <a:buChar char="•"/>
            </a:pP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Posh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dog more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than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breed ones</a:t>
            </a:r>
            <a:endParaRPr lang="en-US" altLang="ko-KR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Buy a new pet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more than adopt one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Sterilization is the best way to control quantity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Rescue center always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full in reality</a:t>
            </a:r>
            <a:endParaRPr lang="en-US" altLang="ko-KR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Then?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Euthanasia!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59674305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Thinking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7356" y="1285860"/>
            <a:ext cx="7286644" cy="4525963"/>
          </a:xfrm>
        </p:spPr>
        <p:txBody>
          <a:bodyPr>
            <a:normAutofit/>
          </a:bodyPr>
          <a:lstStyle/>
          <a:p>
            <a:r>
              <a:rPr lang="en-US" altLang="ko-KR" sz="2800" dirty="0" smtClean="0"/>
              <a:t>Why there are so many stray animals?</a:t>
            </a: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Abandon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because of health, moving, etc.</a:t>
            </a: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Be 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lost.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Over-reproduction.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ko-KR" altLang="en-US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Thinking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5918" y="1279301"/>
            <a:ext cx="7358082" cy="4525963"/>
          </a:xfrm>
        </p:spPr>
        <p:txBody>
          <a:bodyPr>
            <a:normAutofit/>
          </a:bodyPr>
          <a:lstStyle/>
          <a:p>
            <a:r>
              <a:rPr lang="en-US" altLang="ko-KR" sz="2800" dirty="0" smtClean="0"/>
              <a:t>What is the people’s attitude for stray animals?</a:t>
            </a: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According to some surveys:</a:t>
            </a: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73.3% : sympathy but did nothing</a:t>
            </a: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12.44</a:t>
            </a:r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%</a:t>
            </a:r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：</a:t>
            </a:r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feed</a:t>
            </a:r>
            <a:endParaRPr lang="en-US" altLang="zh-CN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1.58%: call the rescue 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center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5.88%: feel nothing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Thinking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5918" y="1285860"/>
            <a:ext cx="7164288" cy="4525963"/>
          </a:xfrm>
        </p:spPr>
        <p:txBody>
          <a:bodyPr>
            <a:normAutofit/>
          </a:bodyPr>
          <a:lstStyle/>
          <a:p>
            <a:r>
              <a:rPr lang="en-US" altLang="ko-KR" sz="2800" dirty="0" smtClean="0"/>
              <a:t>Do people want to adopt a stray animal?</a:t>
            </a: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55.66%: it 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depends.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30.54%: Yes, 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 want!</a:t>
            </a:r>
            <a:endParaRPr lang="en-US" altLang="ko-KR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13.8%: 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No, of 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course not!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Thinking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7356" y="1285860"/>
            <a:ext cx="7107132" cy="4525963"/>
          </a:xfrm>
        </p:spPr>
        <p:txBody>
          <a:bodyPr>
            <a:normAutofit/>
          </a:bodyPr>
          <a:lstStyle/>
          <a:p>
            <a:r>
              <a:rPr lang="en-US" altLang="zh-CN" sz="2800" dirty="0" smtClean="0"/>
              <a:t>How to solve these problems?</a:t>
            </a:r>
          </a:p>
          <a:p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Be responsible for your pet. When you decide to </a:t>
            </a:r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have </a:t>
            </a:r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pet, think carefully.</a:t>
            </a:r>
          </a:p>
          <a:p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Buy a tag for your pet in case of lost.</a:t>
            </a:r>
          </a:p>
          <a:p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Do sterilization for your dog if you </a:t>
            </a:r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don’t </a:t>
            </a:r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want to have more pets.</a:t>
            </a:r>
          </a:p>
          <a:p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Help stray animals and call local rescue center.</a:t>
            </a:r>
          </a:p>
          <a:p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Adopt rather than buy one.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print"/>
          <a:srcRect/>
          <a:stretch>
            <a:fillRect b="-6933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0" y="4929198"/>
            <a:ext cx="9144000" cy="3230562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dirty="0"/>
              <a:t> 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Before you bring me home, please remember: </a:t>
            </a: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buFontTx/>
              <a:buNone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my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life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only lasts for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a short ten to fifteen years,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to which your forsaking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would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be the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greatest pain.</a:t>
            </a: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480"/>
                            </p:stCondLst>
                            <p:childTnLst>
                              <p:par>
                                <p:cTn id="11" presetID="27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" dur="80"/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4" dur="80"/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80"/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16778"/>
            <a:ext cx="7596336" cy="1052736"/>
          </a:xfrm>
        </p:spPr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Content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9712" y="1484784"/>
            <a:ext cx="6707088" cy="4525963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Background</a:t>
            </a:r>
          </a:p>
          <a:p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Purpose</a:t>
            </a:r>
          </a:p>
          <a:p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Introduction</a:t>
            </a:r>
          </a:p>
          <a:p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Object Model</a:t>
            </a:r>
          </a:p>
          <a:p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Show Time</a:t>
            </a:r>
          </a:p>
          <a:p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Report</a:t>
            </a:r>
          </a:p>
          <a:p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Thinking</a:t>
            </a:r>
          </a:p>
          <a:p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Q&amp;A</a:t>
            </a:r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860032" y="1412776"/>
            <a:ext cx="3744416" cy="3168352"/>
          </a:xfrm>
        </p:spPr>
        <p:txBody>
          <a:bodyPr/>
          <a:lstStyle/>
          <a:p>
            <a:pPr indent="0" algn="ctr">
              <a:buFontTx/>
              <a:buNone/>
            </a:pPr>
            <a:r>
              <a:rPr lang="en-US" b="1" dirty="0"/>
              <a:t>W</a:t>
            </a:r>
            <a:r>
              <a:rPr lang="en-US" b="1" dirty="0" smtClean="0"/>
              <a:t>hen </a:t>
            </a:r>
            <a:r>
              <a:rPr lang="en-US" b="1" dirty="0"/>
              <a:t>I get </a:t>
            </a:r>
            <a:r>
              <a:rPr lang="en-US" b="1" dirty="0" smtClean="0"/>
              <a:t>old, </a:t>
            </a:r>
            <a:r>
              <a:rPr lang="en-US" b="1" dirty="0" smtClean="0"/>
              <a:t>please take </a:t>
            </a:r>
            <a:r>
              <a:rPr lang="en-US" b="1" dirty="0"/>
              <a:t>good care of </a:t>
            </a:r>
            <a:r>
              <a:rPr lang="en-US" b="1" dirty="0" smtClean="0"/>
              <a:t>me as you always do. </a:t>
            </a:r>
            <a:r>
              <a:rPr lang="en-US" b="1" dirty="0" smtClean="0"/>
              <a:t>W</a:t>
            </a:r>
            <a:r>
              <a:rPr lang="en-US" b="1" dirty="0" smtClean="0"/>
              <a:t>e all grow old.</a:t>
            </a:r>
            <a:endParaRPr lang="en-US" b="1" dirty="0"/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p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921822" y="285728"/>
            <a:ext cx="8222178" cy="2123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6000" b="1" dirty="0" smtClean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Thank you!</a:t>
            </a:r>
          </a:p>
          <a:p>
            <a:pPr algn="r"/>
            <a:r>
              <a:rPr lang="en-US" altLang="ko-KR" sz="3600" b="1" dirty="0" smtClean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We wish you a Merry Christmas &amp; Happy New Year !</a:t>
            </a:r>
          </a:p>
        </p:txBody>
      </p:sp>
      <p:sp>
        <p:nvSpPr>
          <p:cNvPr id="6" name="TextBox 1"/>
          <p:cNvSpPr txBox="1">
            <a:spLocks noChangeArrowheads="1"/>
          </p:cNvSpPr>
          <p:nvPr/>
        </p:nvSpPr>
        <p:spPr bwMode="auto">
          <a:xfrm>
            <a:off x="4857752" y="4929198"/>
            <a:ext cx="3747799" cy="1077218"/>
          </a:xfrm>
          <a:prstGeom prst="rect">
            <a:avLst/>
          </a:prstGeom>
          <a:solidFill>
            <a:schemeClr val="bg1">
              <a:alpha val="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3200" b="1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Qing Mu </a:t>
            </a:r>
          </a:p>
          <a:p>
            <a:pPr algn="r"/>
            <a:r>
              <a:rPr lang="en-US" altLang="ko-KR" sz="3200" b="1" dirty="0" err="1" smtClean="0">
                <a:solidFill>
                  <a:schemeClr val="accent2">
                    <a:lumMod val="20000"/>
                    <a:lumOff val="8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Xuan</a:t>
            </a:r>
            <a:r>
              <a:rPr lang="en-US" altLang="ko-KR" sz="3200" b="1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 </a:t>
            </a:r>
            <a:r>
              <a:rPr lang="en-US" altLang="ko-KR" sz="3200" b="1" dirty="0" err="1" smtClean="0">
                <a:solidFill>
                  <a:schemeClr val="accent2">
                    <a:lumMod val="20000"/>
                    <a:lumOff val="8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Gao</a:t>
            </a:r>
            <a:endParaRPr lang="en-US" altLang="ko-KR" sz="3600" b="1" dirty="0" smtClean="0">
              <a:solidFill>
                <a:schemeClr val="accent2">
                  <a:lumMod val="20000"/>
                  <a:lumOff val="80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41221791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2"/>
          <p:cNvSpPr txBox="1">
            <a:spLocks noChangeArrowheads="1"/>
          </p:cNvSpPr>
          <p:nvPr/>
        </p:nvSpPr>
        <p:spPr bwMode="auto">
          <a:xfrm>
            <a:off x="250825" y="333375"/>
            <a:ext cx="1871663" cy="34470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400" b="1" dirty="0" smtClean="0">
                <a:ea typeface="楷体" pitchFamily="49" charset="-122"/>
              </a:rPr>
              <a:t>Q&amp;A</a:t>
            </a:r>
          </a:p>
          <a:p>
            <a:pPr algn="ctr">
              <a:spcBef>
                <a:spcPct val="50000"/>
              </a:spcBef>
            </a:pPr>
            <a:endParaRPr lang="en-US" sz="4400" b="1" dirty="0" smtClean="0">
              <a:ea typeface="楷体" pitchFamily="49" charset="-122"/>
            </a:endParaRPr>
          </a:p>
          <a:p>
            <a:pPr algn="ctr">
              <a:spcBef>
                <a:spcPct val="50000"/>
              </a:spcBef>
            </a:pPr>
            <a:r>
              <a:rPr lang="en-US" sz="7200" b="1" dirty="0" smtClean="0">
                <a:ea typeface="楷体" pitchFamily="49" charset="-122"/>
              </a:rPr>
              <a:t>?</a:t>
            </a:r>
            <a:endParaRPr lang="en-US" sz="7200" b="1" dirty="0">
              <a:ea typeface="楷体" pitchFamily="49" charset="-122"/>
            </a:endParaRPr>
          </a:p>
        </p:txBody>
      </p:sp>
      <p:pic>
        <p:nvPicPr>
          <p:cNvPr id="3075" name="Picture 3" descr="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1050" y="-382588"/>
            <a:ext cx="7489825" cy="75565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Improvement</a:t>
            </a:r>
            <a:endParaRPr lang="ko-KR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28596" y="2285992"/>
            <a:ext cx="8229600" cy="3400435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see there are two status in cage panel. If the status is bad, the animal can be sent to the veterinarian again for f</a:t>
            </a:r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uture treatment.</a:t>
            </a:r>
          </a:p>
          <a:p>
            <a:pPr>
              <a:buFont typeface="Arial" pitchFamily="34" charset="0"/>
              <a:buChar char="•"/>
            </a:pPr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There maybe more functions on the Shelter staff  panel. For example, we can record the information about feeding, cleaning and so on.</a:t>
            </a:r>
          </a:p>
          <a:p>
            <a:pPr>
              <a:buFont typeface="Arial" pitchFamily="34" charset="0"/>
              <a:buChar char="•"/>
            </a:pP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For the pharmacy panel, we analyze the medicine’s quantity and type. </a:t>
            </a:r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Maybe we can add functions like buying medicines.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buFont typeface="Arial" pitchFamily="34" charset="0"/>
              <a:buChar char="•"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 flipH="1">
            <a:off x="7143768" y="6858000"/>
            <a:ext cx="71438" cy="45719"/>
          </a:xfrm>
        </p:spPr>
        <p:txBody>
          <a:bodyPr/>
          <a:lstStyle/>
          <a:p>
            <a:endParaRPr lang="en-US" altLang="ko-KR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16778"/>
            <a:ext cx="7596336" cy="1052736"/>
          </a:xfrm>
        </p:spPr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Background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480" y="1500174"/>
            <a:ext cx="7164288" cy="4525963"/>
          </a:xfrm>
        </p:spPr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More and more people want to have a pet.</a:t>
            </a:r>
          </a:p>
          <a:p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32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矩形 4"/>
          <p:cNvSpPr/>
          <p:nvPr/>
        </p:nvSpPr>
        <p:spPr>
          <a:xfrm>
            <a:off x="1571604" y="3143248"/>
            <a:ext cx="6143668" cy="10001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chemeClr val="tx1"/>
                </a:solidFill>
              </a:rPr>
              <a:t>So lovely!</a:t>
            </a:r>
            <a:endParaRPr lang="zh-CN" altLang="en-US" sz="3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16778"/>
            <a:ext cx="7596336" cy="1052736"/>
          </a:xfrm>
        </p:spPr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Background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480" y="1500174"/>
            <a:ext cx="7164288" cy="4525963"/>
          </a:xfrm>
        </p:spPr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More and more people want to have a pet</a:t>
            </a:r>
          </a:p>
          <a:p>
            <a:r>
              <a:rPr lang="en-US" altLang="ko-KR" sz="28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But more stray animals present, especially in China.</a:t>
            </a:r>
          </a:p>
          <a:p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500098" y="0"/>
            <a:ext cx="1004330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16778"/>
            <a:ext cx="7596336" cy="1052736"/>
          </a:xfrm>
        </p:spPr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Background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480" y="1500174"/>
            <a:ext cx="7164288" cy="4525963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sz="3000" dirty="0" smtClean="0">
                <a:latin typeface="Arial" pitchFamily="34" charset="0"/>
                <a:cs typeface="Arial" pitchFamily="34" charset="0"/>
              </a:rPr>
              <a:t>More and more people want to have a pet.</a:t>
            </a:r>
          </a:p>
          <a:p>
            <a:r>
              <a:rPr lang="en-US" altLang="ko-KR" sz="3000" dirty="0" smtClean="0">
                <a:latin typeface="Arial" pitchFamily="34" charset="0"/>
                <a:cs typeface="Arial" pitchFamily="34" charset="0"/>
              </a:rPr>
              <a:t>But more stray animal present, especially in China.</a:t>
            </a:r>
          </a:p>
          <a:p>
            <a:r>
              <a:rPr lang="en-US" altLang="ko-KR" sz="3000" dirty="0" smtClean="0">
                <a:latin typeface="Arial" pitchFamily="34" charset="0"/>
                <a:cs typeface="Arial" pitchFamily="34" charset="0"/>
              </a:rPr>
              <a:t>Stray animals also bring some problems to people, such as:</a:t>
            </a:r>
          </a:p>
          <a:p>
            <a:r>
              <a:rPr lang="en-US" altLang="ko-KR" sz="3000" dirty="0" smtClean="0"/>
              <a:t>Disturb and </a:t>
            </a:r>
            <a:r>
              <a:rPr lang="en-US" altLang="ko-KR" sz="3000" dirty="0" smtClean="0"/>
              <a:t>hurt </a:t>
            </a:r>
            <a:r>
              <a:rPr lang="en-US" altLang="ko-KR" sz="3000" dirty="0" smtClean="0"/>
              <a:t>people</a:t>
            </a:r>
          </a:p>
          <a:p>
            <a:r>
              <a:rPr lang="en-US" altLang="ko-KR" sz="3000" dirty="0" smtClean="0"/>
              <a:t>Carry disease</a:t>
            </a:r>
          </a:p>
          <a:p>
            <a:r>
              <a:rPr lang="en-US" altLang="ko-KR" sz="3000" dirty="0" smtClean="0"/>
              <a:t>Pollute environment</a:t>
            </a:r>
          </a:p>
          <a:p>
            <a:r>
              <a:rPr lang="en-US" altLang="ko-KR" sz="3000" dirty="0" smtClean="0"/>
              <a:t>Affect the transportation</a:t>
            </a:r>
          </a:p>
          <a:p>
            <a:r>
              <a:rPr lang="en-US" altLang="ko-KR" sz="3000" dirty="0" smtClean="0">
                <a:solidFill>
                  <a:srgbClr val="FF0000"/>
                </a:solidFill>
              </a:rPr>
              <a:t>Really essential to set up Rescue Center</a:t>
            </a:r>
            <a:endParaRPr lang="ko-KR" altLang="en-US" sz="3000" dirty="0" smtClean="0">
              <a:solidFill>
                <a:srgbClr val="FF0000"/>
              </a:solidFill>
            </a:endParaRPr>
          </a:p>
          <a:p>
            <a:endParaRPr lang="en-US" altLang="ko-KR" sz="2800" dirty="0" smtClean="0">
              <a:latin typeface="Arial" pitchFamily="34" charset="0"/>
              <a:cs typeface="Arial" pitchFamily="34" charset="0"/>
            </a:endParaRPr>
          </a:p>
          <a:p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16778"/>
            <a:ext cx="7596336" cy="1052736"/>
          </a:xfrm>
        </p:spPr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Background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480" y="1500174"/>
            <a:ext cx="7164288" cy="4525963"/>
          </a:xfrm>
        </p:spPr>
        <p:txBody>
          <a:bodyPr>
            <a:normAutofit/>
          </a:bodyPr>
          <a:lstStyle/>
          <a:p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More and more people want to have a pet.</a:t>
            </a:r>
          </a:p>
          <a:p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But more stray animal present, especially in China.</a:t>
            </a:r>
          </a:p>
          <a:p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Stray animals also bring problems.</a:t>
            </a:r>
          </a:p>
          <a:p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We want to focus on this phenomenon and design a system for the rescue center to protect these animals, even benefits everyone.</a:t>
            </a:r>
          </a:p>
          <a:p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16778"/>
            <a:ext cx="7596336" cy="1052736"/>
          </a:xfrm>
        </p:spPr>
        <p:txBody>
          <a:bodyPr/>
          <a:lstStyle/>
          <a:p>
            <a:r>
              <a:rPr lang="en-US" altLang="ko-KR" sz="4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itchFamily="50" charset="-127"/>
              </a:rPr>
              <a:t>Purpose</a:t>
            </a:r>
            <a:endParaRPr lang="ko-KR" altLang="en-US" sz="4400" dirty="0">
              <a:solidFill>
                <a:schemeClr val="tx1">
                  <a:lumMod val="75000"/>
                  <a:lumOff val="25000"/>
                </a:schemeClr>
              </a:solidFill>
              <a:ea typeface="Arial Unicode MS" pitchFamily="50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480" y="1500174"/>
            <a:ext cx="7164288" cy="4525963"/>
          </a:xfrm>
        </p:spPr>
        <p:txBody>
          <a:bodyPr>
            <a:normAutofit/>
          </a:bodyPr>
          <a:lstStyle/>
          <a:p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Analyse this phenomenon.</a:t>
            </a:r>
          </a:p>
          <a:p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Design </a:t>
            </a:r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the Stray Animal Rescue Center System.</a:t>
            </a:r>
          </a:p>
          <a:p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Reach a conclusion according to the actual situation.</a:t>
            </a:r>
          </a:p>
          <a:p>
            <a:r>
              <a:rPr lang="en-US" altLang="ko-KR" sz="2800" dirty="0" smtClean="0">
                <a:latin typeface="Arial" pitchFamily="34" charset="0"/>
                <a:cs typeface="Arial" pitchFamily="34" charset="0"/>
              </a:rPr>
              <a:t>Bring forward a way to solve the problems.</a:t>
            </a:r>
          </a:p>
        </p:txBody>
      </p:sp>
    </p:spTree>
    <p:extLst>
      <p:ext uri="{BB962C8B-B14F-4D97-AF65-F5344CB8AC3E}">
        <p14:creationId xmlns:p14="http://schemas.microsoft.com/office/powerpoint/2010/main" xmlns="" val="89176317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</TotalTime>
  <Words>648</Words>
  <Application>Microsoft Office PowerPoint</Application>
  <PresentationFormat>全屏显示(4:3)</PresentationFormat>
  <Paragraphs>134</Paragraphs>
  <Slides>23</Slides>
  <Notes>18</Notes>
  <HiddenSlides>0</HiddenSlides>
  <MMClips>0</MMClips>
  <ScaleCrop>false</ScaleCrop>
  <HeadingPairs>
    <vt:vector size="4" baseType="variant">
      <vt:variant>
        <vt:lpstr>主题</vt:lpstr>
      </vt:variant>
      <vt:variant>
        <vt:i4>5</vt:i4>
      </vt:variant>
      <vt:variant>
        <vt:lpstr>幻灯片标题</vt:lpstr>
      </vt:variant>
      <vt:variant>
        <vt:i4>23</vt:i4>
      </vt:variant>
    </vt:vector>
  </HeadingPairs>
  <TitlesOfParts>
    <vt:vector size="28" baseType="lpstr">
      <vt:lpstr>Office Theme</vt:lpstr>
      <vt:lpstr>1_Office Theme</vt:lpstr>
      <vt:lpstr>2_Office Theme</vt:lpstr>
      <vt:lpstr>3_Office Theme</vt:lpstr>
      <vt:lpstr>默认设计模板</vt:lpstr>
      <vt:lpstr>幻灯片 1</vt:lpstr>
      <vt:lpstr>Content</vt:lpstr>
      <vt:lpstr>Background</vt:lpstr>
      <vt:lpstr>幻灯片 4</vt:lpstr>
      <vt:lpstr>Background</vt:lpstr>
      <vt:lpstr>幻灯片 6</vt:lpstr>
      <vt:lpstr>Background</vt:lpstr>
      <vt:lpstr>Background</vt:lpstr>
      <vt:lpstr>Purpose</vt:lpstr>
      <vt:lpstr>Introduction- Hierarchy</vt:lpstr>
      <vt:lpstr>Introduction- Roles</vt:lpstr>
      <vt:lpstr>幻灯片 12</vt:lpstr>
      <vt:lpstr>幻灯片 13</vt:lpstr>
      <vt:lpstr>Report</vt:lpstr>
      <vt:lpstr>Thinking</vt:lpstr>
      <vt:lpstr>Thinking</vt:lpstr>
      <vt:lpstr>Thinking</vt:lpstr>
      <vt:lpstr>Thinking</vt:lpstr>
      <vt:lpstr>幻灯片 19</vt:lpstr>
      <vt:lpstr>幻灯片 20</vt:lpstr>
      <vt:lpstr>幻灯片 21</vt:lpstr>
      <vt:lpstr>幻灯片 22</vt:lpstr>
      <vt:lpstr> Improvement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Windows 用户</cp:lastModifiedBy>
  <cp:revision>127</cp:revision>
  <dcterms:created xsi:type="dcterms:W3CDTF">2014-04-01T16:35:38Z</dcterms:created>
  <dcterms:modified xsi:type="dcterms:W3CDTF">2016-12-15T05:16:20Z</dcterms:modified>
</cp:coreProperties>
</file>

<file path=docProps/thumbnail.jpeg>
</file>